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4"/>
  </p:sldMasterIdLst>
  <p:notesMasterIdLst>
    <p:notesMasterId r:id="rId21"/>
  </p:notesMasterIdLst>
  <p:sldIdLst>
    <p:sldId id="256" r:id="rId5"/>
    <p:sldId id="258" r:id="rId6"/>
    <p:sldId id="270" r:id="rId7"/>
    <p:sldId id="264" r:id="rId8"/>
    <p:sldId id="267" r:id="rId9"/>
    <p:sldId id="260" r:id="rId10"/>
    <p:sldId id="268" r:id="rId11"/>
    <p:sldId id="262" r:id="rId12"/>
    <p:sldId id="259" r:id="rId13"/>
    <p:sldId id="266" r:id="rId14"/>
    <p:sldId id="261" r:id="rId15"/>
    <p:sldId id="265" r:id="rId16"/>
    <p:sldId id="257" r:id="rId17"/>
    <p:sldId id="269" r:id="rId18"/>
    <p:sldId id="271" r:id="rId19"/>
    <p:sldId id="263" r:id="rId20"/>
  </p:sldIdLst>
  <p:sldSz cx="9144000" cy="5143500" type="screen16x9"/>
  <p:notesSz cx="6858000" cy="9144000"/>
  <p:embeddedFontLst>
    <p:embeddedFont>
      <p:font typeface="Catamaran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  <p:embeddedFont>
      <p:font typeface="Vibur" panose="020B0604020202020204" charset="0"/>
      <p:regular r:id="rId26"/>
    </p:embeddedFont>
    <p:embeddedFont>
      <p:font typeface="Work Sans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D707E-9D8A-F1A5-C191-71801A02E373}" v="706" dt="2022-04-13T08:03:17.965"/>
    <p1510:client id="{657F6A0C-8BDD-F562-7F52-4716C1D96454}" v="4107" dt="2022-03-10T15:05:38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lina Dąbrowska" userId="S::ewelina.dabrowska@happykids.ngo::198ae60e-c8b0-4571-bdb2-56cfce998f1a" providerId="AD" clId="Web-{657F6A0C-8BDD-F562-7F52-4716C1D96454}"/>
    <pc:docChg chg="addSld modSld sldOrd">
      <pc:chgData name="Ewelina Dąbrowska" userId="S::ewelina.dabrowska@happykids.ngo::198ae60e-c8b0-4571-bdb2-56cfce998f1a" providerId="AD" clId="Web-{657F6A0C-8BDD-F562-7F52-4716C1D96454}" dt="2022-03-10T15:05:36.553" v="3662" actId="20577"/>
      <pc:docMkLst>
        <pc:docMk/>
      </pc:docMkLst>
      <pc:sldChg chg="ord">
        <pc:chgData name="Ewelina Dąbrowska" userId="S::ewelina.dabrowska@happykids.ngo::198ae60e-c8b0-4571-bdb2-56cfce998f1a" providerId="AD" clId="Web-{657F6A0C-8BDD-F562-7F52-4716C1D96454}" dt="2022-03-10T14:45:20.576" v="3341"/>
        <pc:sldMkLst>
          <pc:docMk/>
          <pc:sldMk cId="0" sldId="257"/>
        </pc:sldMkLst>
      </pc:sldChg>
      <pc:sldChg chg="modSp">
        <pc:chgData name="Ewelina Dąbrowska" userId="S::ewelina.dabrowska@happykids.ngo::198ae60e-c8b0-4571-bdb2-56cfce998f1a" providerId="AD" clId="Web-{657F6A0C-8BDD-F562-7F52-4716C1D96454}" dt="2022-03-10T13:18:32.601" v="126" actId="20577"/>
        <pc:sldMkLst>
          <pc:docMk/>
          <pc:sldMk cId="0" sldId="258"/>
        </pc:sldMkLst>
        <pc:spChg chg="mod">
          <ac:chgData name="Ewelina Dąbrowska" userId="S::ewelina.dabrowska@happykids.ngo::198ae60e-c8b0-4571-bdb2-56cfce998f1a" providerId="AD" clId="Web-{657F6A0C-8BDD-F562-7F52-4716C1D96454}" dt="2022-03-10T13:18:17.367" v="123" actId="20577"/>
          <ac:spMkLst>
            <pc:docMk/>
            <pc:sldMk cId="0" sldId="258"/>
            <ac:spMk id="1636" creationId="{00000000-0000-0000-0000-000000000000}"/>
          </ac:spMkLst>
        </pc:spChg>
        <pc:spChg chg="mod">
          <ac:chgData name="Ewelina Dąbrowska" userId="S::ewelina.dabrowska@happykids.ngo::198ae60e-c8b0-4571-bdb2-56cfce998f1a" providerId="AD" clId="Web-{657F6A0C-8BDD-F562-7F52-4716C1D96454}" dt="2022-03-10T13:18:20.492" v="124" actId="1076"/>
          <ac:spMkLst>
            <pc:docMk/>
            <pc:sldMk cId="0" sldId="258"/>
            <ac:spMk id="1637" creationId="{00000000-0000-0000-0000-000000000000}"/>
          </ac:spMkLst>
        </pc:spChg>
        <pc:spChg chg="mod">
          <ac:chgData name="Ewelina Dąbrowska" userId="S::ewelina.dabrowska@happykids.ngo::198ae60e-c8b0-4571-bdb2-56cfce998f1a" providerId="AD" clId="Web-{657F6A0C-8BDD-F562-7F52-4716C1D96454}" dt="2022-03-10T13:18:32.601" v="126" actId="20577"/>
          <ac:spMkLst>
            <pc:docMk/>
            <pc:sldMk cId="0" sldId="258"/>
            <ac:spMk id="1638" creationId="{00000000-0000-0000-0000-000000000000}"/>
          </ac:spMkLst>
        </pc:spChg>
      </pc:sldChg>
      <pc:sldChg chg="modSp ord">
        <pc:chgData name="Ewelina Dąbrowska" userId="S::ewelina.dabrowska@happykids.ngo::198ae60e-c8b0-4571-bdb2-56cfce998f1a" providerId="AD" clId="Web-{657F6A0C-8BDD-F562-7F52-4716C1D96454}" dt="2022-03-10T14:10:38.739" v="3030"/>
        <pc:sldMkLst>
          <pc:docMk/>
          <pc:sldMk cId="0" sldId="259"/>
        </pc:sldMkLst>
        <pc:spChg chg="mod">
          <ac:chgData name="Ewelina Dąbrowska" userId="S::ewelina.dabrowska@happykids.ngo::198ae60e-c8b0-4571-bdb2-56cfce998f1a" providerId="AD" clId="Web-{657F6A0C-8BDD-F562-7F52-4716C1D96454}" dt="2022-03-10T13:45:22.751" v="1940" actId="20577"/>
          <ac:spMkLst>
            <pc:docMk/>
            <pc:sldMk cId="0" sldId="259"/>
            <ac:spMk id="1645" creationId="{00000000-0000-0000-0000-000000000000}"/>
          </ac:spMkLst>
        </pc:spChg>
      </pc:sldChg>
      <pc:sldChg chg="modSp ord">
        <pc:chgData name="Ewelina Dąbrowska" userId="S::ewelina.dabrowska@happykids.ngo::198ae60e-c8b0-4571-bdb2-56cfce998f1a" providerId="AD" clId="Web-{657F6A0C-8BDD-F562-7F52-4716C1D96454}" dt="2022-03-10T14:11:45.523" v="3062"/>
        <pc:sldMkLst>
          <pc:docMk/>
          <pc:sldMk cId="0" sldId="260"/>
        </pc:sldMkLst>
        <pc:spChg chg="mod">
          <ac:chgData name="Ewelina Dąbrowska" userId="S::ewelina.dabrowska@happykids.ngo::198ae60e-c8b0-4571-bdb2-56cfce998f1a" providerId="AD" clId="Web-{657F6A0C-8BDD-F562-7F52-4716C1D96454}" dt="2022-03-10T13:24:46.132" v="236" actId="20577"/>
          <ac:spMkLst>
            <pc:docMk/>
            <pc:sldMk cId="0" sldId="260"/>
            <ac:spMk id="1654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657F6A0C-8BDD-F562-7F52-4716C1D96454}" dt="2022-03-10T15:00:54.849" v="3501" actId="14100"/>
        <pc:sldMkLst>
          <pc:docMk/>
          <pc:sldMk cId="0" sldId="261"/>
        </pc:sldMkLst>
        <pc:spChg chg="mod">
          <ac:chgData name="Ewelina Dąbrowska" userId="S::ewelina.dabrowska@happykids.ngo::198ae60e-c8b0-4571-bdb2-56cfce998f1a" providerId="AD" clId="Web-{657F6A0C-8BDD-F562-7F52-4716C1D96454}" dt="2022-03-10T13:26:36.652" v="294" actId="1076"/>
          <ac:spMkLst>
            <pc:docMk/>
            <pc:sldMk cId="0" sldId="261"/>
            <ac:spMk id="1661" creationId="{00000000-0000-0000-0000-000000000000}"/>
          </ac:spMkLst>
        </pc:spChg>
        <pc:spChg chg="mod">
          <ac:chgData name="Ewelina Dąbrowska" userId="S::ewelina.dabrowska@happykids.ngo::198ae60e-c8b0-4571-bdb2-56cfce998f1a" providerId="AD" clId="Web-{657F6A0C-8BDD-F562-7F52-4716C1D96454}" dt="2022-03-10T15:00:54.849" v="3501" actId="14100"/>
          <ac:spMkLst>
            <pc:docMk/>
            <pc:sldMk cId="0" sldId="261"/>
            <ac:spMk id="1662" creationId="{00000000-0000-0000-0000-000000000000}"/>
          </ac:spMkLst>
        </pc:spChg>
      </pc:sldChg>
      <pc:sldChg chg="modSp ord">
        <pc:chgData name="Ewelina Dąbrowska" userId="S::ewelina.dabrowska@happykids.ngo::198ae60e-c8b0-4571-bdb2-56cfce998f1a" providerId="AD" clId="Web-{657F6A0C-8BDD-F562-7F52-4716C1D96454}" dt="2022-03-10T14:58:33.872" v="3490" actId="20577"/>
        <pc:sldMkLst>
          <pc:docMk/>
          <pc:sldMk cId="0" sldId="262"/>
        </pc:sldMkLst>
        <pc:spChg chg="mod">
          <ac:chgData name="Ewelina Dąbrowska" userId="S::ewelina.dabrowska@happykids.ngo::198ae60e-c8b0-4571-bdb2-56cfce998f1a" providerId="AD" clId="Web-{657F6A0C-8BDD-F562-7F52-4716C1D96454}" dt="2022-03-10T14:58:33.872" v="3490" actId="20577"/>
          <ac:spMkLst>
            <pc:docMk/>
            <pc:sldMk cId="0" sldId="262"/>
            <ac:spMk id="1669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657F6A0C-8BDD-F562-7F52-4716C1D96454}" dt="2022-03-10T15:05:36.553" v="3662" actId="20577"/>
        <pc:sldMkLst>
          <pc:docMk/>
          <pc:sldMk cId="0" sldId="263"/>
        </pc:sldMkLst>
        <pc:spChg chg="mod">
          <ac:chgData name="Ewelina Dąbrowska" userId="S::ewelina.dabrowska@happykids.ngo::198ae60e-c8b0-4571-bdb2-56cfce998f1a" providerId="AD" clId="Web-{657F6A0C-8BDD-F562-7F52-4716C1D96454}" dt="2022-03-10T15:05:36.553" v="3662" actId="20577"/>
          <ac:spMkLst>
            <pc:docMk/>
            <pc:sldMk cId="0" sldId="263"/>
            <ac:spMk id="1677" creationId="{00000000-0000-0000-0000-000000000000}"/>
          </ac:spMkLst>
        </pc:spChg>
      </pc:sldChg>
      <pc:sldChg chg="addSp delSp modSp new">
        <pc:chgData name="Ewelina Dąbrowska" userId="S::ewelina.dabrowska@happykids.ngo::198ae60e-c8b0-4571-bdb2-56cfce998f1a" providerId="AD" clId="Web-{657F6A0C-8BDD-F562-7F52-4716C1D96454}" dt="2022-03-10T13:20:12.998" v="154" actId="1076"/>
        <pc:sldMkLst>
          <pc:docMk/>
          <pc:sldMk cId="1398514471" sldId="264"/>
        </pc:sldMkLst>
        <pc:spChg chg="mod">
          <ac:chgData name="Ewelina Dąbrowska" userId="S::ewelina.dabrowska@happykids.ngo::198ae60e-c8b0-4571-bdb2-56cfce998f1a" providerId="AD" clId="Web-{657F6A0C-8BDD-F562-7F52-4716C1D96454}" dt="2022-03-10T13:20:12.998" v="154" actId="1076"/>
          <ac:spMkLst>
            <pc:docMk/>
            <pc:sldMk cId="1398514471" sldId="264"/>
            <ac:spMk id="2" creationId="{93EBA03F-274C-475C-BAB1-9A48E8F45FED}"/>
          </ac:spMkLst>
        </pc:spChg>
        <pc:spChg chg="del">
          <ac:chgData name="Ewelina Dąbrowska" userId="S::ewelina.dabrowska@happykids.ngo::198ae60e-c8b0-4571-bdb2-56cfce998f1a" providerId="AD" clId="Web-{657F6A0C-8BDD-F562-7F52-4716C1D96454}" dt="2022-03-10T13:15:52.471" v="54"/>
          <ac:spMkLst>
            <pc:docMk/>
            <pc:sldMk cId="1398514471" sldId="264"/>
            <ac:spMk id="3" creationId="{533F4456-BC7F-4FA2-95EF-4D72D95DE6FB}"/>
          </ac:spMkLst>
        </pc:spChg>
        <pc:spChg chg="add">
          <ac:chgData name="Ewelina Dąbrowska" userId="S::ewelina.dabrowska@happykids.ngo::198ae60e-c8b0-4571-bdb2-56cfce998f1a" providerId="AD" clId="Web-{657F6A0C-8BDD-F562-7F52-4716C1D96454}" dt="2022-03-10T13:15:48.893" v="53"/>
          <ac:spMkLst>
            <pc:docMk/>
            <pc:sldMk cId="1398514471" sldId="264"/>
            <ac:spMk id="5" creationId="{B106765F-3E92-45ED-AA5A-BEE44D4F0983}"/>
          </ac:spMkLst>
        </pc:spChg>
      </pc:sldChg>
      <pc:sldChg chg="addSp modSp new">
        <pc:chgData name="Ewelina Dąbrowska" userId="S::ewelina.dabrowska@happykids.ngo::198ae60e-c8b0-4571-bdb2-56cfce998f1a" providerId="AD" clId="Web-{657F6A0C-8BDD-F562-7F52-4716C1D96454}" dt="2022-03-10T15:05:03.863" v="3661"/>
        <pc:sldMkLst>
          <pc:docMk/>
          <pc:sldMk cId="2534156420" sldId="265"/>
        </pc:sldMkLst>
        <pc:spChg chg="mod">
          <ac:chgData name="Ewelina Dąbrowska" userId="S::ewelina.dabrowska@happykids.ngo::198ae60e-c8b0-4571-bdb2-56cfce998f1a" providerId="AD" clId="Web-{657F6A0C-8BDD-F562-7F52-4716C1D96454}" dt="2022-03-10T15:02:33.776" v="3532" actId="1076"/>
          <ac:spMkLst>
            <pc:docMk/>
            <pc:sldMk cId="2534156420" sldId="265"/>
            <ac:spMk id="3" creationId="{4F007ED2-82D8-4D02-A53E-E07D6C499FCC}"/>
          </ac:spMkLst>
        </pc:spChg>
        <pc:graphicFrameChg chg="add mod modGraphic">
          <ac:chgData name="Ewelina Dąbrowska" userId="S::ewelina.dabrowska@happykids.ngo::198ae60e-c8b0-4571-bdb2-56cfce998f1a" providerId="AD" clId="Web-{657F6A0C-8BDD-F562-7F52-4716C1D96454}" dt="2022-03-10T15:05:03.863" v="3661"/>
          <ac:graphicFrameMkLst>
            <pc:docMk/>
            <pc:sldMk cId="2534156420" sldId="265"/>
            <ac:graphicFrameMk id="4" creationId="{33F8E67C-890B-4A67-B092-991E98643B27}"/>
          </ac:graphicFrameMkLst>
        </pc:graphicFrameChg>
      </pc:sldChg>
      <pc:sldChg chg="addSp delSp modSp new ord">
        <pc:chgData name="Ewelina Dąbrowska" userId="S::ewelina.dabrowska@happykids.ngo::198ae60e-c8b0-4571-bdb2-56cfce998f1a" providerId="AD" clId="Web-{657F6A0C-8BDD-F562-7F52-4716C1D96454}" dt="2022-03-10T14:11:10.193" v="3046" actId="20577"/>
        <pc:sldMkLst>
          <pc:docMk/>
          <pc:sldMk cId="2826794355" sldId="266"/>
        </pc:sldMkLst>
        <pc:spChg chg="del mod">
          <ac:chgData name="Ewelina Dąbrowska" userId="S::ewelina.dabrowska@happykids.ngo::198ae60e-c8b0-4571-bdb2-56cfce998f1a" providerId="AD" clId="Web-{657F6A0C-8BDD-F562-7F52-4716C1D96454}" dt="2022-03-10T13:50:56.966" v="2064"/>
          <ac:spMkLst>
            <pc:docMk/>
            <pc:sldMk cId="2826794355" sldId="266"/>
            <ac:spMk id="2" creationId="{8B1332CC-B5E5-433D-861B-755EE2EF8158}"/>
          </ac:spMkLst>
        </pc:spChg>
        <pc:spChg chg="add del mod">
          <ac:chgData name="Ewelina Dąbrowska" userId="S::ewelina.dabrowska@happykids.ngo::198ae60e-c8b0-4571-bdb2-56cfce998f1a" providerId="AD" clId="Web-{657F6A0C-8BDD-F562-7F52-4716C1D96454}" dt="2022-03-10T13:50:52.137" v="2063"/>
          <ac:spMkLst>
            <pc:docMk/>
            <pc:sldMk cId="2826794355" sldId="266"/>
            <ac:spMk id="3" creationId="{FD265320-89ED-4159-BBB2-290085A8CE29}"/>
          </ac:spMkLst>
        </pc:spChg>
        <pc:spChg chg="add del mod">
          <ac:chgData name="Ewelina Dąbrowska" userId="S::ewelina.dabrowska@happykids.ngo::198ae60e-c8b0-4571-bdb2-56cfce998f1a" providerId="AD" clId="Web-{657F6A0C-8BDD-F562-7F52-4716C1D96454}" dt="2022-03-10T13:50:52.137" v="2063"/>
          <ac:spMkLst>
            <pc:docMk/>
            <pc:sldMk cId="2826794355" sldId="266"/>
            <ac:spMk id="5" creationId="{23B051BC-BE2B-4B69-94A1-AC91A3B382C6}"/>
          </ac:spMkLst>
        </pc:spChg>
        <pc:spChg chg="add del mod">
          <ac:chgData name="Ewelina Dąbrowska" userId="S::ewelina.dabrowska@happykids.ngo::198ae60e-c8b0-4571-bdb2-56cfce998f1a" providerId="AD" clId="Web-{657F6A0C-8BDD-F562-7F52-4716C1D96454}" dt="2022-03-10T13:51:01.434" v="2065"/>
          <ac:spMkLst>
            <pc:docMk/>
            <pc:sldMk cId="2826794355" sldId="266"/>
            <ac:spMk id="7" creationId="{8FDDAD30-AC3E-4838-9249-5C6D42242E1F}"/>
          </ac:spMkLst>
        </pc:spChg>
        <pc:spChg chg="add del mod">
          <ac:chgData name="Ewelina Dąbrowska" userId="S::ewelina.dabrowska@happykids.ngo::198ae60e-c8b0-4571-bdb2-56cfce998f1a" providerId="AD" clId="Web-{657F6A0C-8BDD-F562-7F52-4716C1D96454}" dt="2022-03-10T13:51:12.888" v="2071"/>
          <ac:spMkLst>
            <pc:docMk/>
            <pc:sldMk cId="2826794355" sldId="266"/>
            <ac:spMk id="8" creationId="{8656F445-FED2-4309-B2D5-06B9C34DCE79}"/>
          </ac:spMkLst>
        </pc:spChg>
        <pc:spChg chg="add del">
          <ac:chgData name="Ewelina Dąbrowska" userId="S::ewelina.dabrowska@happykids.ngo::198ae60e-c8b0-4571-bdb2-56cfce998f1a" providerId="AD" clId="Web-{657F6A0C-8BDD-F562-7F52-4716C1D96454}" dt="2022-03-10T13:51:10.278" v="2070"/>
          <ac:spMkLst>
            <pc:docMk/>
            <pc:sldMk cId="2826794355" sldId="266"/>
            <ac:spMk id="9" creationId="{A03C2893-042D-464F-9037-C5312C43EC8B}"/>
          </ac:spMkLst>
        </pc:spChg>
        <pc:spChg chg="add mod">
          <ac:chgData name="Ewelina Dąbrowska" userId="S::ewelina.dabrowska@happykids.ngo::198ae60e-c8b0-4571-bdb2-56cfce998f1a" providerId="AD" clId="Web-{657F6A0C-8BDD-F562-7F52-4716C1D96454}" dt="2022-03-10T14:11:10.193" v="3046" actId="20577"/>
          <ac:spMkLst>
            <pc:docMk/>
            <pc:sldMk cId="2826794355" sldId="266"/>
            <ac:spMk id="10" creationId="{1E46F3C7-2567-4FD6-BC01-79D6B002A3C7}"/>
          </ac:spMkLst>
        </pc:spChg>
      </pc:sldChg>
      <pc:sldChg chg="modSp new">
        <pc:chgData name="Ewelina Dąbrowska" userId="S::ewelina.dabrowska@happykids.ngo::198ae60e-c8b0-4571-bdb2-56cfce998f1a" providerId="AD" clId="Web-{657F6A0C-8BDD-F562-7F52-4716C1D96454}" dt="2022-03-10T14:54:16.216" v="3464" actId="1076"/>
        <pc:sldMkLst>
          <pc:docMk/>
          <pc:sldMk cId="2445751641" sldId="267"/>
        </pc:sldMkLst>
        <pc:spChg chg="mod">
          <ac:chgData name="Ewelina Dąbrowska" userId="S::ewelina.dabrowska@happykids.ngo::198ae60e-c8b0-4571-bdb2-56cfce998f1a" providerId="AD" clId="Web-{657F6A0C-8BDD-F562-7F52-4716C1D96454}" dt="2022-03-10T14:54:16.216" v="3464" actId="1076"/>
          <ac:spMkLst>
            <pc:docMk/>
            <pc:sldMk cId="2445751641" sldId="267"/>
            <ac:spMk id="2" creationId="{3B88C70C-BEB9-4D7C-BB09-811AD0A0D49B}"/>
          </ac:spMkLst>
        </pc:spChg>
        <pc:spChg chg="mod">
          <ac:chgData name="Ewelina Dąbrowska" userId="S::ewelina.dabrowska@happykids.ngo::198ae60e-c8b0-4571-bdb2-56cfce998f1a" providerId="AD" clId="Web-{657F6A0C-8BDD-F562-7F52-4716C1D96454}" dt="2022-03-10T14:54:12.388" v="3463" actId="1076"/>
          <ac:spMkLst>
            <pc:docMk/>
            <pc:sldMk cId="2445751641" sldId="267"/>
            <ac:spMk id="3" creationId="{8B4A9F06-1E60-49F3-8558-F241779630E5}"/>
          </ac:spMkLst>
        </pc:spChg>
      </pc:sldChg>
      <pc:sldChg chg="modSp new ord">
        <pc:chgData name="Ewelina Dąbrowska" userId="S::ewelina.dabrowska@happykids.ngo::198ae60e-c8b0-4571-bdb2-56cfce998f1a" providerId="AD" clId="Web-{657F6A0C-8BDD-F562-7F52-4716C1D96454}" dt="2022-03-10T14:56:02.224" v="3471" actId="20577"/>
        <pc:sldMkLst>
          <pc:docMk/>
          <pc:sldMk cId="3410434397" sldId="268"/>
        </pc:sldMkLst>
        <pc:spChg chg="mod">
          <ac:chgData name="Ewelina Dąbrowska" userId="S::ewelina.dabrowska@happykids.ngo::198ae60e-c8b0-4571-bdb2-56cfce998f1a" providerId="AD" clId="Web-{657F6A0C-8BDD-F562-7F52-4716C1D96454}" dt="2022-03-10T14:56:02.224" v="3471" actId="20577"/>
          <ac:spMkLst>
            <pc:docMk/>
            <pc:sldMk cId="3410434397" sldId="268"/>
            <ac:spMk id="2" creationId="{CE69B60F-5603-46CB-ACD3-773B25F729F5}"/>
          </ac:spMkLst>
        </pc:spChg>
        <pc:spChg chg="mod">
          <ac:chgData name="Ewelina Dąbrowska" userId="S::ewelina.dabrowska@happykids.ngo::198ae60e-c8b0-4571-bdb2-56cfce998f1a" providerId="AD" clId="Web-{657F6A0C-8BDD-F562-7F52-4716C1D96454}" dt="2022-03-10T14:10:55.443" v="3041" actId="20577"/>
          <ac:spMkLst>
            <pc:docMk/>
            <pc:sldMk cId="3410434397" sldId="268"/>
            <ac:spMk id="3" creationId="{BBC06E08-04AB-437B-AEFD-94B0094A3A31}"/>
          </ac:spMkLst>
        </pc:spChg>
      </pc:sldChg>
      <pc:sldChg chg="addSp delSp modSp new">
        <pc:chgData name="Ewelina Dąbrowska" userId="S::ewelina.dabrowska@happykids.ngo::198ae60e-c8b0-4571-bdb2-56cfce998f1a" providerId="AD" clId="Web-{657F6A0C-8BDD-F562-7F52-4716C1D96454}" dt="2022-03-10T14:49:14.448" v="3370" actId="1076"/>
        <pc:sldMkLst>
          <pc:docMk/>
          <pc:sldMk cId="3891113249" sldId="269"/>
        </pc:sldMkLst>
        <pc:picChg chg="add mod">
          <ac:chgData name="Ewelina Dąbrowska" userId="S::ewelina.dabrowska@happykids.ngo::198ae60e-c8b0-4571-bdb2-56cfce998f1a" providerId="AD" clId="Web-{657F6A0C-8BDD-F562-7F52-4716C1D96454}" dt="2022-03-10T14:46:19.641" v="3347" actId="14100"/>
          <ac:picMkLst>
            <pc:docMk/>
            <pc:sldMk cId="3891113249" sldId="269"/>
            <ac:picMk id="4" creationId="{4D559642-4E65-4C69-877A-CCFB8FB49C01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6:37.846" v="3353" actId="1076"/>
          <ac:picMkLst>
            <pc:docMk/>
            <pc:sldMk cId="3891113249" sldId="269"/>
            <ac:picMk id="5" creationId="{7F1E9327-A59C-43DF-8363-5F602C897FC4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6:25.032" v="3350" actId="14100"/>
          <ac:picMkLst>
            <pc:docMk/>
            <pc:sldMk cId="3891113249" sldId="269"/>
            <ac:picMk id="6" creationId="{D627F7B2-E873-42BE-BA62-5B50131E442F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9:12.745" v="3369" actId="1076"/>
          <ac:picMkLst>
            <pc:docMk/>
            <pc:sldMk cId="3891113249" sldId="269"/>
            <ac:picMk id="7" creationId="{4702BE61-E8A9-420D-9C49-2FA6DD52706F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6:53.299" v="3356" actId="1076"/>
          <ac:picMkLst>
            <pc:docMk/>
            <pc:sldMk cId="3891113249" sldId="269"/>
            <ac:picMk id="8" creationId="{1E6C88E6-8003-483C-B079-1511A61A6AFE}"/>
          </ac:picMkLst>
        </pc:picChg>
        <pc:picChg chg="add del mod">
          <ac:chgData name="Ewelina Dąbrowska" userId="S::ewelina.dabrowska@happykids.ngo::198ae60e-c8b0-4571-bdb2-56cfce998f1a" providerId="AD" clId="Web-{657F6A0C-8BDD-F562-7F52-4716C1D96454}" dt="2022-03-10T14:47:07.565" v="3358"/>
          <ac:picMkLst>
            <pc:docMk/>
            <pc:sldMk cId="3891113249" sldId="269"/>
            <ac:picMk id="9" creationId="{FA4AA9B8-3D40-4CE5-9B67-AC507140C6CB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9:14.448" v="3370" actId="1076"/>
          <ac:picMkLst>
            <pc:docMk/>
            <pc:sldMk cId="3891113249" sldId="269"/>
            <ac:picMk id="10" creationId="{6C8919F5-070A-4636-8B57-C4E811A1E830}"/>
          </ac:picMkLst>
        </pc:picChg>
        <pc:picChg chg="add mod">
          <ac:chgData name="Ewelina Dąbrowska" userId="S::ewelina.dabrowska@happykids.ngo::198ae60e-c8b0-4571-bdb2-56cfce998f1a" providerId="AD" clId="Web-{657F6A0C-8BDD-F562-7F52-4716C1D96454}" dt="2022-03-10T14:49:00.978" v="3367" actId="14100"/>
          <ac:picMkLst>
            <pc:docMk/>
            <pc:sldMk cId="3891113249" sldId="269"/>
            <ac:picMk id="11" creationId="{291C15E2-0CD3-4719-A6EB-73128F225866}"/>
          </ac:picMkLst>
        </pc:picChg>
      </pc:sldChg>
    </pc:docChg>
  </pc:docChgLst>
  <pc:docChgLst>
    <pc:chgData name="Ewelina Dąbrowska" userId="S::ewelina.dabrowska@happykids.ngo::198ae60e-c8b0-4571-bdb2-56cfce998f1a" providerId="AD" clId="Web-{1ABD707E-9D8A-F1A5-C191-71801A02E373}"/>
    <pc:docChg chg="addSld modSld sldOrd">
      <pc:chgData name="Ewelina Dąbrowska" userId="S::ewelina.dabrowska@happykids.ngo::198ae60e-c8b0-4571-bdb2-56cfce998f1a" providerId="AD" clId="Web-{1ABD707E-9D8A-F1A5-C191-71801A02E373}" dt="2022-04-13T08:03:17.965" v="662" actId="20577"/>
      <pc:docMkLst>
        <pc:docMk/>
      </pc:docMkLst>
      <pc:sldChg chg="modSp">
        <pc:chgData name="Ewelina Dąbrowska" userId="S::ewelina.dabrowska@happykids.ngo::198ae60e-c8b0-4571-bdb2-56cfce998f1a" providerId="AD" clId="Web-{1ABD707E-9D8A-F1A5-C191-71801A02E373}" dt="2022-04-13T07:54:01.714" v="432" actId="20577"/>
        <pc:sldMkLst>
          <pc:docMk/>
          <pc:sldMk cId="0" sldId="259"/>
        </pc:sldMkLst>
        <pc:spChg chg="mod">
          <ac:chgData name="Ewelina Dąbrowska" userId="S::ewelina.dabrowska@happykids.ngo::198ae60e-c8b0-4571-bdb2-56cfce998f1a" providerId="AD" clId="Web-{1ABD707E-9D8A-F1A5-C191-71801A02E373}" dt="2022-04-13T07:54:01.714" v="432" actId="20577"/>
          <ac:spMkLst>
            <pc:docMk/>
            <pc:sldMk cId="0" sldId="259"/>
            <ac:spMk id="1645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1ABD707E-9D8A-F1A5-C191-71801A02E373}" dt="2022-04-13T07:52:04.848" v="422" actId="20577"/>
        <pc:sldMkLst>
          <pc:docMk/>
          <pc:sldMk cId="0" sldId="260"/>
        </pc:sldMkLst>
        <pc:spChg chg="mod">
          <ac:chgData name="Ewelina Dąbrowska" userId="S::ewelina.dabrowska@happykids.ngo::198ae60e-c8b0-4571-bdb2-56cfce998f1a" providerId="AD" clId="Web-{1ABD707E-9D8A-F1A5-C191-71801A02E373}" dt="2022-04-13T07:52:04.848" v="422" actId="20577"/>
          <ac:spMkLst>
            <pc:docMk/>
            <pc:sldMk cId="0" sldId="260"/>
            <ac:spMk id="1654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1ABD707E-9D8A-F1A5-C191-71801A02E373}" dt="2022-04-13T07:56:19.754" v="442" actId="20577"/>
        <pc:sldMkLst>
          <pc:docMk/>
          <pc:sldMk cId="0" sldId="261"/>
        </pc:sldMkLst>
        <pc:spChg chg="mod">
          <ac:chgData name="Ewelina Dąbrowska" userId="S::ewelina.dabrowska@happykids.ngo::198ae60e-c8b0-4571-bdb2-56cfce998f1a" providerId="AD" clId="Web-{1ABD707E-9D8A-F1A5-C191-71801A02E373}" dt="2022-04-13T07:56:19.754" v="442" actId="20577"/>
          <ac:spMkLst>
            <pc:docMk/>
            <pc:sldMk cId="0" sldId="261"/>
            <ac:spMk id="1662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1ABD707E-9D8A-F1A5-C191-71801A02E373}" dt="2022-04-13T07:58:18.776" v="483" actId="20577"/>
        <pc:sldMkLst>
          <pc:docMk/>
          <pc:sldMk cId="0" sldId="263"/>
        </pc:sldMkLst>
        <pc:spChg chg="mod">
          <ac:chgData name="Ewelina Dąbrowska" userId="S::ewelina.dabrowska@happykids.ngo::198ae60e-c8b0-4571-bdb2-56cfce998f1a" providerId="AD" clId="Web-{1ABD707E-9D8A-F1A5-C191-71801A02E373}" dt="2022-04-13T07:58:18.776" v="483" actId="20577"/>
          <ac:spMkLst>
            <pc:docMk/>
            <pc:sldMk cId="0" sldId="263"/>
            <ac:spMk id="1677" creationId="{00000000-0000-0000-0000-000000000000}"/>
          </ac:spMkLst>
        </pc:spChg>
      </pc:sldChg>
      <pc:sldChg chg="modSp">
        <pc:chgData name="Ewelina Dąbrowska" userId="S::ewelina.dabrowska@happykids.ngo::198ae60e-c8b0-4571-bdb2-56cfce998f1a" providerId="AD" clId="Web-{1ABD707E-9D8A-F1A5-C191-71801A02E373}" dt="2022-04-13T07:50:04.404" v="397" actId="20577"/>
        <pc:sldMkLst>
          <pc:docMk/>
          <pc:sldMk cId="1398514471" sldId="264"/>
        </pc:sldMkLst>
        <pc:spChg chg="mod">
          <ac:chgData name="Ewelina Dąbrowska" userId="S::ewelina.dabrowska@happykids.ngo::198ae60e-c8b0-4571-bdb2-56cfce998f1a" providerId="AD" clId="Web-{1ABD707E-9D8A-F1A5-C191-71801A02E373}" dt="2022-04-13T07:50:04.404" v="397" actId="20577"/>
          <ac:spMkLst>
            <pc:docMk/>
            <pc:sldMk cId="1398514471" sldId="264"/>
            <ac:spMk id="2" creationId="{93EBA03F-274C-475C-BAB1-9A48E8F45FED}"/>
          </ac:spMkLst>
        </pc:spChg>
      </pc:sldChg>
      <pc:sldChg chg="modSp">
        <pc:chgData name="Ewelina Dąbrowska" userId="S::ewelina.dabrowska@happykids.ngo::198ae60e-c8b0-4571-bdb2-56cfce998f1a" providerId="AD" clId="Web-{1ABD707E-9D8A-F1A5-C191-71801A02E373}" dt="2022-04-13T07:57:28.914" v="456"/>
        <pc:sldMkLst>
          <pc:docMk/>
          <pc:sldMk cId="2534156420" sldId="265"/>
        </pc:sldMkLst>
        <pc:graphicFrameChg chg="mod modGraphic">
          <ac:chgData name="Ewelina Dąbrowska" userId="S::ewelina.dabrowska@happykids.ngo::198ae60e-c8b0-4571-bdb2-56cfce998f1a" providerId="AD" clId="Web-{1ABD707E-9D8A-F1A5-C191-71801A02E373}" dt="2022-04-13T07:57:28.914" v="456"/>
          <ac:graphicFrameMkLst>
            <pc:docMk/>
            <pc:sldMk cId="2534156420" sldId="265"/>
            <ac:graphicFrameMk id="4" creationId="{33F8E67C-890B-4A67-B092-991E98643B27}"/>
          </ac:graphicFrameMkLst>
        </pc:graphicFrameChg>
      </pc:sldChg>
      <pc:sldChg chg="modSp add replId">
        <pc:chgData name="Ewelina Dąbrowska" userId="S::ewelina.dabrowska@happykids.ngo::198ae60e-c8b0-4571-bdb2-56cfce998f1a" providerId="AD" clId="Web-{1ABD707E-9D8A-F1A5-C191-71801A02E373}" dt="2022-04-13T07:49:21.136" v="396" actId="20577"/>
        <pc:sldMkLst>
          <pc:docMk/>
          <pc:sldMk cId="800728456" sldId="270"/>
        </pc:sldMkLst>
        <pc:spChg chg="mod">
          <ac:chgData name="Ewelina Dąbrowska" userId="S::ewelina.dabrowska@happykids.ngo::198ae60e-c8b0-4571-bdb2-56cfce998f1a" providerId="AD" clId="Web-{1ABD707E-9D8A-F1A5-C191-71801A02E373}" dt="2022-04-13T07:49:21.136" v="396" actId="20577"/>
          <ac:spMkLst>
            <pc:docMk/>
            <pc:sldMk cId="800728456" sldId="270"/>
            <ac:spMk id="1636" creationId="{00000000-0000-0000-0000-000000000000}"/>
          </ac:spMkLst>
        </pc:spChg>
      </pc:sldChg>
      <pc:sldChg chg="modSp new ord">
        <pc:chgData name="Ewelina Dąbrowska" userId="S::ewelina.dabrowska@happykids.ngo::198ae60e-c8b0-4571-bdb2-56cfce998f1a" providerId="AD" clId="Web-{1ABD707E-9D8A-F1A5-C191-71801A02E373}" dt="2022-04-13T08:03:17.965" v="662" actId="20577"/>
        <pc:sldMkLst>
          <pc:docMk/>
          <pc:sldMk cId="3470810868" sldId="271"/>
        </pc:sldMkLst>
        <pc:spChg chg="mod">
          <ac:chgData name="Ewelina Dąbrowska" userId="S::ewelina.dabrowska@happykids.ngo::198ae60e-c8b0-4571-bdb2-56cfce998f1a" providerId="AD" clId="Web-{1ABD707E-9D8A-F1A5-C191-71801A02E373}" dt="2022-04-13T08:03:17.965" v="662" actId="20577"/>
          <ac:spMkLst>
            <pc:docMk/>
            <pc:sldMk cId="3470810868" sldId="271"/>
            <ac:spMk id="2" creationId="{75B3714B-D9E7-2DB8-5236-BDC294153648}"/>
          </ac:spMkLst>
        </pc:spChg>
        <pc:spChg chg="mod">
          <ac:chgData name="Ewelina Dąbrowska" userId="S::ewelina.dabrowska@happykids.ngo::198ae60e-c8b0-4571-bdb2-56cfce998f1a" providerId="AD" clId="Web-{1ABD707E-9D8A-F1A5-C191-71801A02E373}" dt="2022-04-13T07:58:52.200" v="493" actId="20577"/>
          <ac:spMkLst>
            <pc:docMk/>
            <pc:sldMk cId="3470810868" sldId="271"/>
            <ac:spMk id="3" creationId="{4DF24081-DA69-599C-D36B-260265A6ED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116227f567d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116227f567d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116227f567d_0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116227f567d_0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116227f567d_0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116227f567d_0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6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16227f567d_0_1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16227f567d_0_1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16227f567d_0_1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116227f567d_0_1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116227f567d_0_1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116227f567d_0_1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116227f567d_0_1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116227f567d_0_1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16227f567d_0_1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16227f567d_0_1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116227f567d_0_1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116227f567d_0_1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834775"/>
            <a:ext cx="5644500" cy="13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1542750" y="3211625"/>
            <a:ext cx="60585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2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4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3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28" y="-256770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7989005" y="225890"/>
            <a:ext cx="1210420" cy="868635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7105331" y="3178663"/>
            <a:ext cx="1415633" cy="2385311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5652113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761888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3207000" y="3284300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127981" y="19185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250694" y="2278300"/>
            <a:ext cx="176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6129319" y="1918513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6129331" y="2278300"/>
            <a:ext cx="176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127981" y="33011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250681" y="3662075"/>
            <a:ext cx="176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6129319" y="33011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6129318" y="3662075"/>
            <a:ext cx="176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8135720" y="4092702"/>
            <a:ext cx="1068261" cy="957550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45273" y="4219637"/>
            <a:ext cx="799388" cy="704718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6655952" y="-180577"/>
            <a:ext cx="2121888" cy="141459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364249" y="1786718"/>
            <a:ext cx="1277992" cy="1010253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4388028" y="-186820"/>
            <a:ext cx="1590405" cy="693261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5961914" y="1262625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943814" y="1262625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3452864" y="1262625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5961893" y="3028862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943814" y="3028862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3452854" y="3028862"/>
            <a:ext cx="2305200" cy="15411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5893468" y="1333479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875369" y="1333479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3384419" y="1333479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5893448" y="3099716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875369" y="3099716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3384408" y="3099716"/>
            <a:ext cx="2305200" cy="15411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6090862" y="13055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3581666" y="13055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072459" y="13055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5893603" y="1772567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3384407" y="1772567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875200" y="1772567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6090862" y="30829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3581666" y="30829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072459" y="30829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5893603" y="3550013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3384407" y="3550013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875200" y="3550013"/>
            <a:ext cx="23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137717" y="2074876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137717" y="3837535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3662195" y="2074876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3662195" y="3837535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6186370" y="2074876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6186370" y="3837535"/>
            <a:ext cx="18870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7724156" y="-251367"/>
            <a:ext cx="1086153" cy="1413160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13822" y="-231095"/>
            <a:ext cx="1590405" cy="693261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255000" y="1907800"/>
            <a:ext cx="2937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255001" y="2585850"/>
            <a:ext cx="27873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8069369" y="226063"/>
            <a:ext cx="1130209" cy="811073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1999164" y="3379352"/>
            <a:ext cx="1415632" cy="2385312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8168563" y="3756793"/>
            <a:ext cx="1277992" cy="1010253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58032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5260850" y="2723200"/>
            <a:ext cx="26334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3378716" y="-755207"/>
            <a:ext cx="1563979" cy="1236326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012483" y="1092607"/>
            <a:ext cx="2525833" cy="1610805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7711343" y="270602"/>
            <a:ext cx="2075477" cy="1081494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3818100" cy="3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176999" y="137425"/>
            <a:ext cx="537861" cy="55587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8484889" y="4502991"/>
            <a:ext cx="604654" cy="578037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4628225" y="1861125"/>
            <a:ext cx="4221900" cy="2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7896274" y="202890"/>
            <a:ext cx="1373395" cy="1246998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8314050" y="4459555"/>
            <a:ext cx="537853" cy="555858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4531" y="285651"/>
            <a:ext cx="537851" cy="273046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014450" y="2258863"/>
            <a:ext cx="3305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014450" y="4085088"/>
            <a:ext cx="33051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083300" y="3182363"/>
            <a:ext cx="31674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pl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pl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l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pl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pl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l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pl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pl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pl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660450" y="739363"/>
            <a:ext cx="4013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7721717" y="648082"/>
            <a:ext cx="2525833" cy="1610805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4792518" y="246354"/>
            <a:ext cx="1491800" cy="65027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167957" y="4473980"/>
            <a:ext cx="537853" cy="555858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457944" y="970782"/>
            <a:ext cx="2301290" cy="1819165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 1">
  <p:cSld name="TITLE_1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9" name="Google Shape;1609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10" name="Google Shape;161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 2">
  <p:cSld name="TITLE_2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3" name="Google Shape;1613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14" name="Google Shape;161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567483" y="-118243"/>
            <a:ext cx="2525833" cy="1610805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7711343" y="146402"/>
            <a:ext cx="2075477" cy="1081494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158717" y="284141"/>
            <a:ext cx="1651651" cy="1499645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5105225" y="914400"/>
            <a:ext cx="31620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500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2695025" y="2815227"/>
            <a:ext cx="1921989" cy="2500540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748149" y="2117407"/>
            <a:ext cx="2037701" cy="1610804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7288617" y="2713907"/>
            <a:ext cx="2525833" cy="1610805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2770117" y="-738993"/>
            <a:ext cx="2525833" cy="1610805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PBUugcJtHu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37"/>
          <p:cNvSpPr txBox="1">
            <a:spLocks noGrp="1"/>
          </p:cNvSpPr>
          <p:nvPr>
            <p:ph type="title"/>
          </p:nvPr>
        </p:nvSpPr>
        <p:spPr>
          <a:xfrm>
            <a:off x="-442925" y="1072925"/>
            <a:ext cx="65580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All you have to know </a:t>
            </a:r>
            <a:br>
              <a:rPr lang="pl" sz="3600"/>
            </a:br>
            <a:r>
              <a:rPr lang="pl" sz="3600"/>
              <a:t>about the project</a:t>
            </a:r>
            <a:endParaRPr sz="3600"/>
          </a:p>
        </p:txBody>
      </p:sp>
      <p:pic>
        <p:nvPicPr>
          <p:cNvPr id="1620" name="Google Shape;16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825" y="2711050"/>
            <a:ext cx="2957500" cy="22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375" y="634325"/>
            <a:ext cx="3719501" cy="37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D265320-89ED-4159-BBB2-290085A8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25" y="488680"/>
            <a:ext cx="7772460" cy="661740"/>
          </a:xfrm>
        </p:spPr>
        <p:txBody>
          <a:bodyPr/>
          <a:lstStyle/>
          <a:p>
            <a:pPr algn="ctr"/>
            <a:r>
              <a:rPr lang="pl-PL" sz="2600" dirty="0" err="1"/>
              <a:t>We'll</a:t>
            </a:r>
            <a:r>
              <a:rPr lang="pl-PL" sz="2600" dirty="0"/>
              <a:t> be </a:t>
            </a:r>
            <a:r>
              <a:rPr lang="pl-PL" sz="2600" dirty="0" err="1"/>
              <a:t>glad</a:t>
            </a:r>
            <a:r>
              <a:rPr lang="pl-PL" sz="2600" dirty="0"/>
              <a:t> </a:t>
            </a:r>
            <a:r>
              <a:rPr lang="pl-PL" sz="2600" dirty="0" err="1"/>
              <a:t>if</a:t>
            </a:r>
            <a:r>
              <a:rPr lang="pl-PL" sz="2600" dirty="0"/>
              <a:t> </a:t>
            </a:r>
            <a:r>
              <a:rPr lang="pl-PL" sz="2600" dirty="0" err="1"/>
              <a:t>you</a:t>
            </a:r>
            <a:r>
              <a:rPr lang="pl-PL" sz="2600" dirty="0"/>
              <a:t> </a:t>
            </a:r>
            <a:r>
              <a:rPr lang="pl-PL" sz="2600" dirty="0" err="1"/>
              <a:t>identify</a:t>
            </a:r>
            <a:r>
              <a:rPr lang="pl-PL" sz="2600" dirty="0"/>
              <a:t> with one </a:t>
            </a:r>
            <a:r>
              <a:rPr lang="pl-PL" sz="2600" dirty="0" err="1"/>
              <a:t>or</a:t>
            </a:r>
            <a:r>
              <a:rPr lang="pl-PL" sz="2600" dirty="0"/>
              <a:t> </a:t>
            </a:r>
            <a:r>
              <a:rPr lang="pl-PL" sz="2600" dirty="0" err="1"/>
              <a:t>more</a:t>
            </a:r>
            <a:r>
              <a:rPr lang="pl-PL" sz="2600" dirty="0"/>
              <a:t> of the </a:t>
            </a:r>
            <a:r>
              <a:rPr lang="pl-PL" sz="2600" dirty="0" err="1"/>
              <a:t>following</a:t>
            </a:r>
            <a:r>
              <a:rPr lang="pl-PL" sz="2600" dirty="0"/>
              <a:t>: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E46F3C7-2567-4FD6-BC01-79D6B002A3C7}"/>
              </a:ext>
            </a:extLst>
          </p:cNvPr>
          <p:cNvSpPr txBox="1"/>
          <p:nvPr/>
        </p:nvSpPr>
        <p:spPr>
          <a:xfrm>
            <a:off x="276548" y="1455708"/>
            <a:ext cx="858774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Wingdings"/>
              <a:buChar char="ü"/>
            </a:pP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like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taking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pictures</a:t>
            </a:r>
            <a:r>
              <a:rPr lang="pl-PL" sz="1800" dirty="0">
                <a:latin typeface="Comfortaa"/>
              </a:rPr>
              <a:t> and </a:t>
            </a: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know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how</a:t>
            </a:r>
            <a:r>
              <a:rPr lang="pl-PL" sz="1800" dirty="0">
                <a:latin typeface="Comfortaa"/>
              </a:rPr>
              <a:t> to do </a:t>
            </a:r>
            <a:r>
              <a:rPr lang="pl-PL" sz="1800" dirty="0" err="1">
                <a:latin typeface="Comfortaa"/>
              </a:rPr>
              <a:t>it</a:t>
            </a:r>
            <a:endParaRPr lang="pl-PL" sz="1800" dirty="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like</a:t>
            </a:r>
            <a:r>
              <a:rPr lang="pl-PL" sz="1800" dirty="0">
                <a:latin typeface="Comfortaa"/>
              </a:rPr>
              <a:t> to do </a:t>
            </a:r>
            <a:r>
              <a:rPr lang="pl-PL" sz="1800" dirty="0" err="1">
                <a:latin typeface="Comfortaa"/>
              </a:rPr>
              <a:t>sports</a:t>
            </a:r>
            <a:r>
              <a:rPr lang="pl-PL" sz="1800" dirty="0">
                <a:latin typeface="Comfortaa"/>
              </a:rPr>
              <a:t> (</a:t>
            </a:r>
            <a:r>
              <a:rPr lang="pl-PL" sz="1800" dirty="0" err="1">
                <a:latin typeface="Comfortaa"/>
              </a:rPr>
              <a:t>especially</a:t>
            </a:r>
            <a:r>
              <a:rPr lang="pl-PL" sz="1800" dirty="0">
                <a:latin typeface="Comfortaa"/>
              </a:rPr>
              <a:t> team </a:t>
            </a:r>
            <a:r>
              <a:rPr lang="pl-PL" sz="1800" dirty="0" err="1">
                <a:latin typeface="Comfortaa"/>
              </a:rPr>
              <a:t>sports</a:t>
            </a:r>
            <a:r>
              <a:rPr lang="pl-PL" sz="1800" dirty="0">
                <a:latin typeface="Comfortaa"/>
              </a:rPr>
              <a:t>) and </a:t>
            </a: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can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play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it</a:t>
            </a:r>
            <a:r>
              <a:rPr lang="pl-PL" sz="1800" dirty="0">
                <a:latin typeface="Comfortaa"/>
              </a:rPr>
              <a:t> with </a:t>
            </a:r>
            <a:r>
              <a:rPr lang="pl-PL" sz="1800" dirty="0" err="1">
                <a:latin typeface="Comfortaa"/>
              </a:rPr>
              <a:t>kids</a:t>
            </a:r>
            <a:endParaRPr lang="pl-PL" sz="1800" dirty="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 </a:t>
            </a:r>
            <a:r>
              <a:rPr lang="pl-PL" sz="1800" dirty="0" err="1">
                <a:latin typeface="Comfortaa"/>
              </a:rPr>
              <a:t>feel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confident</a:t>
            </a:r>
            <a:r>
              <a:rPr lang="pl-PL" sz="1800" dirty="0">
                <a:latin typeface="Comfortaa"/>
              </a:rPr>
              <a:t> with </a:t>
            </a:r>
            <a:r>
              <a:rPr lang="pl-PL" sz="1800" dirty="0" err="1">
                <a:latin typeface="Comfortaa"/>
              </a:rPr>
              <a:t>children</a:t>
            </a:r>
            <a:r>
              <a:rPr lang="pl-PL" sz="1800" dirty="0">
                <a:latin typeface="Comfortaa"/>
              </a:rPr>
              <a:t> of </a:t>
            </a:r>
            <a:r>
              <a:rPr lang="pl-PL" sz="1800" dirty="0" err="1">
                <a:latin typeface="Comfortaa"/>
              </a:rPr>
              <a:t>all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ages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or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have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some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experience</a:t>
            </a:r>
            <a:r>
              <a:rPr lang="pl-PL" sz="1800" dirty="0">
                <a:latin typeface="Comfortaa"/>
              </a:rPr>
              <a:t> </a:t>
            </a:r>
            <a:r>
              <a:rPr lang="pl-PL" sz="1800" dirty="0" err="1">
                <a:latin typeface="Comfortaa"/>
              </a:rPr>
              <a:t>working</a:t>
            </a:r>
            <a:r>
              <a:rPr lang="pl-PL" sz="1800" dirty="0">
                <a:latin typeface="Comfortaa"/>
              </a:rPr>
              <a:t> with </a:t>
            </a:r>
            <a:r>
              <a:rPr lang="pl-PL" sz="1800" dirty="0" err="1">
                <a:latin typeface="Comfortaa"/>
              </a:rPr>
              <a:t>kids</a:t>
            </a:r>
            <a:endParaRPr lang="pl-PL" sz="1800" dirty="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dirty="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can</a:t>
            </a:r>
            <a:r>
              <a:rPr lang="pl-PL" sz="1800" dirty="0">
                <a:latin typeface="Comfortaa"/>
              </a:rPr>
              <a:t> </a:t>
            </a:r>
            <a:r>
              <a:rPr lang="pl-PL" sz="1800" dirty="0" err="1">
                <a:latin typeface="Comfortaa"/>
              </a:rPr>
              <a:t>conduct</a:t>
            </a:r>
            <a:r>
              <a:rPr lang="pl-PL" sz="1800" dirty="0">
                <a:latin typeface="Comfortaa"/>
              </a:rPr>
              <a:t> </a:t>
            </a:r>
            <a:r>
              <a:rPr lang="pl-PL" sz="1800" dirty="0" err="1">
                <a:latin typeface="Comfortaa"/>
              </a:rPr>
              <a:t>some</a:t>
            </a:r>
            <a:r>
              <a:rPr lang="pl-PL" sz="1800" dirty="0">
                <a:latin typeface="Comfortaa"/>
              </a:rPr>
              <a:t> </a:t>
            </a:r>
            <a:r>
              <a:rPr lang="pl-PL" sz="1800" dirty="0" err="1">
                <a:latin typeface="Comfortaa"/>
              </a:rPr>
              <a:t>kind</a:t>
            </a:r>
            <a:r>
              <a:rPr lang="pl-PL" sz="1800" dirty="0">
                <a:latin typeface="Comfortaa"/>
              </a:rPr>
              <a:t> of </a:t>
            </a:r>
            <a:r>
              <a:rPr lang="pl-PL" sz="1800" dirty="0" err="1">
                <a:latin typeface="Comfortaa"/>
              </a:rPr>
              <a:t>workshops</a:t>
            </a:r>
            <a:r>
              <a:rPr lang="pl-PL" sz="1800" dirty="0">
                <a:latin typeface="Comfortaa"/>
              </a:rPr>
              <a:t> (</a:t>
            </a:r>
            <a:r>
              <a:rPr lang="pl-PL" sz="1800" dirty="0" err="1">
                <a:latin typeface="Comfortaa"/>
              </a:rPr>
              <a:t>artistic</a:t>
            </a:r>
            <a:r>
              <a:rPr lang="pl-PL" sz="1800" dirty="0">
                <a:latin typeface="Comfortaa"/>
              </a:rPr>
              <a:t>, </a:t>
            </a:r>
            <a:r>
              <a:rPr lang="pl-PL" sz="1800" dirty="0" err="1">
                <a:latin typeface="Comfortaa"/>
              </a:rPr>
              <a:t>handcrafting</a:t>
            </a:r>
            <a:r>
              <a:rPr lang="pl-PL" sz="1800" dirty="0">
                <a:latin typeface="Comfortaa"/>
              </a:rPr>
              <a:t> etc.)</a:t>
            </a:r>
          </a:p>
          <a:p>
            <a:pPr marL="285750" indent="-285750" algn="ctr">
              <a:buFont typeface="Wingdings"/>
              <a:buChar char="ü"/>
            </a:pPr>
            <a:r>
              <a:rPr lang="pl-PL" sz="180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know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first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aid</a:t>
            </a:r>
            <a:endParaRPr lang="pl-PL" sz="180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 </a:t>
            </a:r>
            <a:r>
              <a:rPr lang="pl-PL" sz="1800" err="1">
                <a:latin typeface="Comfortaa"/>
              </a:rPr>
              <a:t>have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artistic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skills</a:t>
            </a:r>
            <a:endParaRPr lang="pl-PL" sz="180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have</a:t>
            </a:r>
            <a:r>
              <a:rPr lang="pl-PL" sz="1800" dirty="0">
                <a:latin typeface="Comfortaa"/>
              </a:rPr>
              <a:t> a </a:t>
            </a:r>
            <a:r>
              <a:rPr lang="pl-PL" sz="1800" err="1">
                <a:latin typeface="Comfortaa"/>
              </a:rPr>
              <a:t>driving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license</a:t>
            </a:r>
            <a:endParaRPr lang="pl-PL" sz="180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have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some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volunteering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experience</a:t>
            </a:r>
            <a:endParaRPr lang="pl-PL" sz="1800">
              <a:latin typeface="Comfortaa"/>
            </a:endParaRPr>
          </a:p>
          <a:p>
            <a:pPr marL="285750" indent="-285750" algn="ctr">
              <a:buFont typeface="Wingdings"/>
              <a:buChar char="ü"/>
            </a:pPr>
            <a:r>
              <a:rPr lang="pl-PL" sz="1800" err="1">
                <a:latin typeface="Comfortaa"/>
              </a:rPr>
              <a:t>You</a:t>
            </a:r>
            <a:r>
              <a:rPr lang="pl-PL" sz="1800" dirty="0">
                <a:latin typeface="Comfortaa"/>
              </a:rPr>
              <a:t> </a:t>
            </a:r>
            <a:r>
              <a:rPr lang="pl-PL" sz="1800" err="1">
                <a:latin typeface="Comfortaa"/>
              </a:rPr>
              <a:t>enjoy</a:t>
            </a:r>
            <a:r>
              <a:rPr lang="pl-PL" sz="1800" dirty="0">
                <a:latin typeface="Comfortaa"/>
              </a:rPr>
              <a:t> </a:t>
            </a:r>
            <a:r>
              <a:rPr lang="pl-PL" sz="1800" err="1">
                <a:latin typeface="Comfortaa"/>
              </a:rPr>
              <a:t>working</a:t>
            </a:r>
            <a:r>
              <a:rPr lang="pl-PL" sz="1800" dirty="0">
                <a:latin typeface="Comfortaa"/>
              </a:rPr>
              <a:t> in a team</a:t>
            </a:r>
          </a:p>
        </p:txBody>
      </p:sp>
    </p:spTree>
    <p:extLst>
      <p:ext uri="{BB962C8B-B14F-4D97-AF65-F5344CB8AC3E}">
        <p14:creationId xmlns:p14="http://schemas.microsoft.com/office/powerpoint/2010/main" val="282679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42"/>
          <p:cNvSpPr txBox="1">
            <a:spLocks noGrp="1"/>
          </p:cNvSpPr>
          <p:nvPr>
            <p:ph type="title"/>
          </p:nvPr>
        </p:nvSpPr>
        <p:spPr>
          <a:xfrm>
            <a:off x="2815095" y="341405"/>
            <a:ext cx="4479000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Basic rules during project:</a:t>
            </a:r>
            <a:endParaRPr/>
          </a:p>
        </p:txBody>
      </p:sp>
      <p:sp>
        <p:nvSpPr>
          <p:cNvPr id="1662" name="Google Shape;1662;p42"/>
          <p:cNvSpPr txBox="1">
            <a:spLocks noGrp="1"/>
          </p:cNvSpPr>
          <p:nvPr>
            <p:ph type="subTitle" idx="1"/>
          </p:nvPr>
        </p:nvSpPr>
        <p:spPr>
          <a:xfrm>
            <a:off x="1239920" y="981990"/>
            <a:ext cx="7121460" cy="3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92100" algn="ctr">
              <a:lnSpc>
                <a:spcPct val="115000"/>
              </a:lnSpc>
              <a:buSzPts val="1000"/>
              <a:buAutoNum type="arabicPeriod"/>
            </a:pPr>
            <a:r>
              <a:rPr lang="pl" sz="1400" dirty="0"/>
              <a:t>Happy Bus </a:t>
            </a:r>
            <a:r>
              <a:rPr lang="pl" sz="1400" dirty="0" err="1"/>
              <a:t>is</a:t>
            </a:r>
            <a:r>
              <a:rPr lang="pl" sz="1400" dirty="0"/>
              <a:t> a </a:t>
            </a:r>
            <a:r>
              <a:rPr lang="pl" sz="1400" dirty="0" err="1"/>
              <a:t>volunteering</a:t>
            </a:r>
            <a:r>
              <a:rPr lang="pl" sz="1400" dirty="0"/>
              <a:t> </a:t>
            </a:r>
            <a:r>
              <a:rPr lang="pl" sz="1400" dirty="0" err="1"/>
              <a:t>project</a:t>
            </a:r>
            <a:r>
              <a:rPr lang="pl" sz="1400" dirty="0"/>
              <a:t>, </a:t>
            </a:r>
            <a:r>
              <a:rPr lang="pl" sz="1400" dirty="0" err="1"/>
              <a:t>which</a:t>
            </a:r>
            <a:r>
              <a:rPr lang="pl" sz="1400" dirty="0"/>
              <a:t> </a:t>
            </a:r>
            <a:r>
              <a:rPr lang="pl" sz="1400" dirty="0" err="1"/>
              <a:t>means</a:t>
            </a:r>
            <a:r>
              <a:rPr lang="pl" sz="1400" dirty="0"/>
              <a:t> </a:t>
            </a:r>
            <a:r>
              <a:rPr lang="pl" sz="1400" dirty="0" err="1"/>
              <a:t>you</a:t>
            </a:r>
            <a:r>
              <a:rPr lang="pl" sz="1400" dirty="0"/>
              <a:t> </a:t>
            </a:r>
            <a:r>
              <a:rPr lang="pl" sz="1400" dirty="0" err="1"/>
              <a:t>won’t</a:t>
            </a:r>
            <a:r>
              <a:rPr lang="pl" sz="1400" dirty="0"/>
              <a:t> </a:t>
            </a:r>
            <a:r>
              <a:rPr lang="pl" sz="1400" dirty="0" err="1"/>
              <a:t>get</a:t>
            </a:r>
            <a:r>
              <a:rPr lang="pl" sz="1400" dirty="0"/>
              <a:t> </a:t>
            </a:r>
            <a:endParaRPr lang="pl-PL" sz="1400" dirty="0"/>
          </a:p>
          <a:p>
            <a:pPr marL="16510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pl" sz="1400" dirty="0" err="1"/>
              <a:t>paid</a:t>
            </a:r>
            <a:r>
              <a:rPr lang="pl" sz="1400" dirty="0"/>
              <a:t> for </a:t>
            </a:r>
            <a:r>
              <a:rPr lang="pl" sz="1400" dirty="0" err="1"/>
              <a:t>your</a:t>
            </a:r>
            <a:r>
              <a:rPr lang="pl" sz="1400" dirty="0"/>
              <a:t> </a:t>
            </a:r>
            <a:r>
              <a:rPr lang="pl" sz="1400" dirty="0" err="1"/>
              <a:t>work</a:t>
            </a:r>
            <a:r>
              <a:rPr lang="pl" sz="1400" dirty="0"/>
              <a:t>;</a:t>
            </a:r>
            <a:endParaRPr sz="1400"/>
          </a:p>
          <a:p>
            <a:pPr indent="-292100" algn="ctr">
              <a:lnSpc>
                <a:spcPct val="115000"/>
              </a:lnSpc>
              <a:buSzPts val="1000"/>
              <a:buAutoNum type="arabicPeriod"/>
            </a:pPr>
            <a:r>
              <a:rPr lang="pl" sz="1400" dirty="0"/>
              <a:t>As </a:t>
            </a:r>
            <a:r>
              <a:rPr lang="pl" sz="1400" dirty="0" err="1"/>
              <a:t>our</a:t>
            </a:r>
            <a:r>
              <a:rPr lang="pl" sz="1400" dirty="0"/>
              <a:t> team </a:t>
            </a:r>
            <a:r>
              <a:rPr lang="pl" sz="1400" dirty="0" err="1"/>
              <a:t>consists</a:t>
            </a:r>
            <a:r>
              <a:rPr lang="pl" sz="1400" dirty="0"/>
              <a:t> of </a:t>
            </a:r>
            <a:r>
              <a:rPr lang="pl" sz="1400" dirty="0" err="1"/>
              <a:t>people</a:t>
            </a:r>
            <a:r>
              <a:rPr lang="pl" sz="1400" dirty="0"/>
              <a:t> from </a:t>
            </a:r>
            <a:r>
              <a:rPr lang="pl" sz="1400" dirty="0" err="1"/>
              <a:t>all</a:t>
            </a:r>
            <a:r>
              <a:rPr lang="pl" sz="1400" dirty="0"/>
              <a:t> </a:t>
            </a:r>
            <a:r>
              <a:rPr lang="pl" sz="1400" dirty="0" err="1"/>
              <a:t>over</a:t>
            </a:r>
            <a:r>
              <a:rPr lang="pl" sz="1400" dirty="0"/>
              <a:t> the </a:t>
            </a:r>
            <a:r>
              <a:rPr lang="pl" sz="1400" dirty="0" err="1"/>
              <a:t>world</a:t>
            </a:r>
            <a:r>
              <a:rPr lang="pl" sz="1400" dirty="0"/>
              <a:t>, </a:t>
            </a:r>
            <a:r>
              <a:rPr lang="pl" sz="1400" dirty="0" err="1"/>
              <a:t>you</a:t>
            </a:r>
            <a:r>
              <a:rPr lang="pl" sz="1400" dirty="0"/>
              <a:t> </a:t>
            </a:r>
            <a:r>
              <a:rPr lang="pl" sz="1400" dirty="0" err="1"/>
              <a:t>must</a:t>
            </a:r>
            <a:r>
              <a:rPr lang="pl" sz="1400" dirty="0"/>
              <a:t> be </a:t>
            </a:r>
            <a:r>
              <a:rPr lang="pl" sz="1400" dirty="0" err="1"/>
              <a:t>polite</a:t>
            </a:r>
            <a:r>
              <a:rPr lang="pl" sz="1400" dirty="0"/>
              <a:t> and tolerant for </a:t>
            </a:r>
            <a:r>
              <a:rPr lang="pl" sz="1400" dirty="0" err="1"/>
              <a:t>everyone</a:t>
            </a:r>
            <a:r>
              <a:rPr lang="pl" sz="1400" dirty="0"/>
              <a:t>;</a:t>
            </a:r>
            <a:endParaRPr sz="1400" dirty="0"/>
          </a:p>
          <a:p>
            <a:pPr indent="-292100" algn="ctr">
              <a:lnSpc>
                <a:spcPct val="115000"/>
              </a:lnSpc>
              <a:buSzPts val="1000"/>
              <a:buAutoNum type="arabicPeriod"/>
            </a:pPr>
            <a:r>
              <a:rPr lang="pl" sz="1400" dirty="0" err="1"/>
              <a:t>All</a:t>
            </a:r>
            <a:r>
              <a:rPr lang="pl" sz="1400" dirty="0"/>
              <a:t> </a:t>
            </a:r>
            <a:r>
              <a:rPr lang="pl" sz="1400" dirty="0" err="1"/>
              <a:t>volunteers</a:t>
            </a:r>
            <a:r>
              <a:rPr lang="pl" sz="1400" dirty="0"/>
              <a:t> </a:t>
            </a:r>
            <a:r>
              <a:rPr lang="pl" sz="1400" dirty="0" err="1"/>
              <a:t>take</a:t>
            </a:r>
            <a:r>
              <a:rPr lang="pl" sz="1400" dirty="0"/>
              <a:t> </a:t>
            </a:r>
            <a:r>
              <a:rPr lang="pl" sz="1400" dirty="0" err="1"/>
              <a:t>care</a:t>
            </a:r>
            <a:r>
              <a:rPr lang="pl" sz="1400" dirty="0"/>
              <a:t> of </a:t>
            </a:r>
            <a:r>
              <a:rPr lang="pl" sz="1400" dirty="0" err="1"/>
              <a:t>their</a:t>
            </a:r>
            <a:r>
              <a:rPr lang="pl" sz="1400" dirty="0"/>
              <a:t> </a:t>
            </a:r>
            <a:r>
              <a:rPr lang="pl" sz="1400" dirty="0" err="1"/>
              <a:t>own</a:t>
            </a:r>
            <a:r>
              <a:rPr lang="pl" sz="1400" dirty="0"/>
              <a:t> </a:t>
            </a:r>
            <a:r>
              <a:rPr lang="pl" sz="1400" dirty="0" err="1"/>
              <a:t>safety</a:t>
            </a:r>
            <a:r>
              <a:rPr lang="pl" sz="1400" dirty="0"/>
              <a:t>, </a:t>
            </a:r>
            <a:r>
              <a:rPr lang="pl" sz="1400" dirty="0" err="1"/>
              <a:t>other</a:t>
            </a:r>
            <a:r>
              <a:rPr lang="pl" sz="1400" dirty="0"/>
              <a:t> </a:t>
            </a:r>
            <a:r>
              <a:rPr lang="pl" sz="1400" dirty="0" err="1"/>
              <a:t>volunteers</a:t>
            </a:r>
            <a:r>
              <a:rPr lang="pl" sz="1400" dirty="0"/>
              <a:t>, and </a:t>
            </a:r>
            <a:r>
              <a:rPr lang="pl" sz="1400" dirty="0" err="1"/>
              <a:t>children</a:t>
            </a:r>
            <a:r>
              <a:rPr lang="pl" sz="1400" dirty="0"/>
              <a:t> </a:t>
            </a:r>
            <a:r>
              <a:rPr lang="pl" sz="1400" dirty="0" err="1"/>
              <a:t>who</a:t>
            </a:r>
            <a:r>
              <a:rPr lang="pl" sz="1400" dirty="0"/>
              <a:t> </a:t>
            </a:r>
            <a:r>
              <a:rPr lang="pl" sz="1400" dirty="0" err="1"/>
              <a:t>participate</a:t>
            </a:r>
            <a:r>
              <a:rPr lang="pl" sz="1400" dirty="0"/>
              <a:t> in the </a:t>
            </a:r>
            <a:r>
              <a:rPr lang="pl" sz="1400" dirty="0" err="1"/>
              <a:t>project</a:t>
            </a:r>
            <a:r>
              <a:rPr lang="pl" sz="1400" dirty="0"/>
              <a:t>;</a:t>
            </a:r>
            <a:endParaRPr sz="1400" dirty="0"/>
          </a:p>
          <a:p>
            <a:pPr indent="-292100" algn="ctr">
              <a:lnSpc>
                <a:spcPct val="115000"/>
              </a:lnSpc>
              <a:buSzPts val="1000"/>
              <a:buAutoNum type="arabicPeriod"/>
            </a:pPr>
            <a:r>
              <a:rPr lang="pl" sz="1400" dirty="0" err="1"/>
              <a:t>Alcohol</a:t>
            </a:r>
            <a:r>
              <a:rPr lang="pl" sz="1400" dirty="0"/>
              <a:t> </a:t>
            </a:r>
            <a:r>
              <a:rPr lang="pl" sz="1400" dirty="0" err="1"/>
              <a:t>or</a:t>
            </a:r>
            <a:r>
              <a:rPr lang="pl" sz="1400" dirty="0"/>
              <a:t> </a:t>
            </a:r>
            <a:r>
              <a:rPr lang="pl" sz="1400" dirty="0" err="1"/>
              <a:t>other</a:t>
            </a:r>
            <a:r>
              <a:rPr lang="pl" sz="1400" dirty="0"/>
              <a:t> </a:t>
            </a:r>
            <a:r>
              <a:rPr lang="pl" sz="1400" dirty="0" err="1"/>
              <a:t>psychoactive</a:t>
            </a:r>
            <a:r>
              <a:rPr lang="pl" sz="1400" dirty="0"/>
              <a:t> </a:t>
            </a:r>
            <a:r>
              <a:rPr lang="pl" sz="1400" dirty="0" err="1"/>
              <a:t>substances</a:t>
            </a:r>
            <a:r>
              <a:rPr lang="pl" sz="1400" dirty="0"/>
              <a:t> </a:t>
            </a:r>
            <a:r>
              <a:rPr lang="pl" sz="1400" dirty="0" err="1"/>
              <a:t>are</a:t>
            </a:r>
            <a:r>
              <a:rPr lang="pl" sz="1400" dirty="0"/>
              <a:t> </a:t>
            </a:r>
            <a:r>
              <a:rPr lang="pl" sz="1400" dirty="0" err="1"/>
              <a:t>forbidden</a:t>
            </a:r>
            <a:r>
              <a:rPr lang="pl" sz="1400" dirty="0"/>
              <a:t> </a:t>
            </a:r>
            <a:r>
              <a:rPr lang="pl" sz="1400" dirty="0" err="1"/>
              <a:t>during</a:t>
            </a:r>
            <a:r>
              <a:rPr lang="pl" sz="1400" dirty="0"/>
              <a:t> </a:t>
            </a:r>
            <a:r>
              <a:rPr lang="pl" sz="1400" dirty="0" err="1"/>
              <a:t>all</a:t>
            </a:r>
            <a:r>
              <a:rPr lang="pl" sz="1400" dirty="0"/>
              <a:t> the </a:t>
            </a:r>
            <a:r>
              <a:rPr lang="pl" sz="1400" dirty="0" err="1"/>
              <a:t>project</a:t>
            </a:r>
            <a:r>
              <a:rPr lang="pl" sz="1400" dirty="0"/>
              <a:t>;</a:t>
            </a:r>
            <a:endParaRPr sz="1400" dirty="0"/>
          </a:p>
          <a:p>
            <a:pPr marL="457200" lvl="0" indent="-2921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pl" sz="1400" dirty="0" err="1"/>
              <a:t>You</a:t>
            </a:r>
            <a:r>
              <a:rPr lang="pl" sz="1400" dirty="0"/>
              <a:t> </a:t>
            </a:r>
            <a:r>
              <a:rPr lang="pl" sz="1400" dirty="0" err="1"/>
              <a:t>can’t</a:t>
            </a:r>
            <a:r>
              <a:rPr lang="pl" sz="1400" dirty="0"/>
              <a:t> </a:t>
            </a:r>
            <a:r>
              <a:rPr lang="pl" sz="1400" dirty="0" err="1"/>
              <a:t>smoke</a:t>
            </a:r>
            <a:r>
              <a:rPr lang="pl" sz="1400" dirty="0"/>
              <a:t> </a:t>
            </a:r>
            <a:r>
              <a:rPr lang="pl" sz="1400" dirty="0" err="1"/>
              <a:t>cigarettes</a:t>
            </a:r>
            <a:r>
              <a:rPr lang="pl" sz="1400" dirty="0"/>
              <a:t> with </a:t>
            </a:r>
            <a:r>
              <a:rPr lang="pl" sz="1400" dirty="0" err="1"/>
              <a:t>visible</a:t>
            </a:r>
            <a:r>
              <a:rPr lang="pl" sz="1400" dirty="0"/>
              <a:t> logo of Happy Kids Foundation;</a:t>
            </a:r>
            <a:endParaRPr sz="1400" dirty="0"/>
          </a:p>
          <a:p>
            <a:pPr indent="-292100" algn="ctr">
              <a:lnSpc>
                <a:spcPct val="115000"/>
              </a:lnSpc>
              <a:buSzPts val="1000"/>
              <a:buAutoNum type="arabicPeriod"/>
            </a:pPr>
            <a:r>
              <a:rPr lang="pl" sz="1400" dirty="0"/>
              <a:t>The </a:t>
            </a:r>
            <a:r>
              <a:rPr lang="pl" sz="1400" dirty="0" err="1"/>
              <a:t>volunteer</a:t>
            </a:r>
            <a:r>
              <a:rPr lang="pl" sz="1400" dirty="0"/>
              <a:t> </a:t>
            </a:r>
            <a:r>
              <a:rPr lang="pl" sz="1400" dirty="0" err="1"/>
              <a:t>is</a:t>
            </a:r>
            <a:r>
              <a:rPr lang="pl" sz="1400" dirty="0"/>
              <a:t> </a:t>
            </a:r>
            <a:r>
              <a:rPr lang="pl" sz="1400" dirty="0" err="1"/>
              <a:t>obliged</a:t>
            </a:r>
            <a:r>
              <a:rPr lang="pl" sz="1400" dirty="0"/>
              <a:t> to </a:t>
            </a:r>
            <a:r>
              <a:rPr lang="pl" sz="1400" dirty="0" err="1"/>
              <a:t>respect</a:t>
            </a:r>
            <a:r>
              <a:rPr lang="pl" sz="1400" dirty="0"/>
              <a:t> the </a:t>
            </a:r>
            <a:r>
              <a:rPr lang="pl" sz="1400" dirty="0" err="1"/>
              <a:t>quiet</a:t>
            </a:r>
            <a:r>
              <a:rPr lang="pl" sz="1400" dirty="0"/>
              <a:t> </a:t>
            </a:r>
            <a:r>
              <a:rPr lang="pl" sz="1400" dirty="0" err="1"/>
              <a:t>hours</a:t>
            </a:r>
            <a:r>
              <a:rPr lang="pl" sz="1400" dirty="0"/>
              <a:t> </a:t>
            </a:r>
            <a:r>
              <a:rPr lang="pl" sz="1400" dirty="0" err="1"/>
              <a:t>between</a:t>
            </a:r>
            <a:r>
              <a:rPr lang="pl" sz="1400" dirty="0"/>
              <a:t> 10 </a:t>
            </a:r>
            <a:r>
              <a:rPr lang="pl" sz="1400" dirty="0" err="1"/>
              <a:t>p.m</a:t>
            </a:r>
            <a:r>
              <a:rPr lang="pl" sz="1400" dirty="0"/>
              <a:t>. and 6 a.m. in the </a:t>
            </a:r>
            <a:r>
              <a:rPr lang="pl" sz="1400" dirty="0" err="1"/>
              <a:t>morning</a:t>
            </a:r>
            <a:r>
              <a:rPr lang="pl" sz="1400" dirty="0"/>
              <a:t>.</a:t>
            </a:r>
            <a:r>
              <a:rPr lang="pl" dirty="0"/>
              <a:t> </a:t>
            </a:r>
            <a:endParaRPr/>
          </a:p>
        </p:txBody>
      </p:sp>
      <p:pic>
        <p:nvPicPr>
          <p:cNvPr id="1663" name="Google Shape;16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925" y="42547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42"/>
          <p:cNvSpPr txBox="1"/>
          <p:nvPr/>
        </p:nvSpPr>
        <p:spPr>
          <a:xfrm>
            <a:off x="4667975" y="4110450"/>
            <a:ext cx="56001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F94E640-9404-4928-858C-9A1FB4F99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F007ED2-82D8-4D02-A53E-E07D6C49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5" y="200895"/>
            <a:ext cx="7444800" cy="646500"/>
          </a:xfrm>
        </p:spPr>
        <p:txBody>
          <a:bodyPr/>
          <a:lstStyle/>
          <a:p>
            <a:pPr algn="ctr"/>
            <a:r>
              <a:rPr lang="pl-PL" dirty="0" err="1"/>
              <a:t>Stages</a:t>
            </a:r>
            <a:r>
              <a:rPr lang="pl-PL" dirty="0"/>
              <a:t> of the </a:t>
            </a:r>
            <a:r>
              <a:rPr lang="pl-PL" dirty="0" err="1"/>
              <a:t>project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33F8E67C-890B-4A67-B092-991E98643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436650"/>
              </p:ext>
            </p:extLst>
          </p:nvPr>
        </p:nvGraphicFramePr>
        <p:xfrm>
          <a:off x="777866" y="853273"/>
          <a:ext cx="7606662" cy="4394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554">
                  <a:extLst>
                    <a:ext uri="{9D8B030D-6E8A-4147-A177-3AD203B41FA5}">
                      <a16:colId xmlns:a16="http://schemas.microsoft.com/office/drawing/2014/main" val="4173956249"/>
                    </a:ext>
                  </a:extLst>
                </a:gridCol>
                <a:gridCol w="2535554">
                  <a:extLst>
                    <a:ext uri="{9D8B030D-6E8A-4147-A177-3AD203B41FA5}">
                      <a16:colId xmlns:a16="http://schemas.microsoft.com/office/drawing/2014/main" val="761829703"/>
                    </a:ext>
                  </a:extLst>
                </a:gridCol>
                <a:gridCol w="2535554">
                  <a:extLst>
                    <a:ext uri="{9D8B030D-6E8A-4147-A177-3AD203B41FA5}">
                      <a16:colId xmlns:a16="http://schemas.microsoft.com/office/drawing/2014/main" val="3143928232"/>
                    </a:ext>
                  </a:extLst>
                </a:gridCol>
              </a:tblGrid>
              <a:tr h="645114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>
                          <a:latin typeface="Vibur"/>
                        </a:rPr>
                        <a:t>Introduction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>
                          <a:latin typeface="Vibur"/>
                        </a:rPr>
                        <a:t>Main</a:t>
                      </a:r>
                      <a:r>
                        <a:rPr lang="pl-PL" sz="2000" dirty="0">
                          <a:latin typeface="Vibur"/>
                        </a:rPr>
                        <a:t> </a:t>
                      </a:r>
                      <a:r>
                        <a:rPr lang="pl-PL" sz="2000" dirty="0" err="1">
                          <a:latin typeface="Vibur"/>
                        </a:rPr>
                        <a:t>phase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>
                          <a:latin typeface="Vibur"/>
                        </a:rPr>
                        <a:t>Final</a:t>
                      </a:r>
                      <a:r>
                        <a:rPr lang="pl-PL" sz="2000" dirty="0">
                          <a:latin typeface="Vibur"/>
                        </a:rPr>
                        <a:t> </a:t>
                      </a:r>
                      <a:r>
                        <a:rPr lang="pl-PL" sz="2000" dirty="0" err="1">
                          <a:latin typeface="Vibur"/>
                        </a:rPr>
                        <a:t>stage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26014"/>
                  </a:ext>
                </a:extLst>
              </a:tr>
              <a:tr h="281085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pl-PL" sz="1200" dirty="0">
                          <a:latin typeface="Comfortaa"/>
                        </a:rPr>
                        <a:t>2-4 </a:t>
                      </a:r>
                      <a:r>
                        <a:rPr lang="pl-PL" sz="1200" dirty="0" err="1">
                          <a:latin typeface="Comfortaa"/>
                        </a:rPr>
                        <a:t>first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days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r>
                        <a:rPr lang="pl-PL" sz="1200" dirty="0" err="1">
                          <a:latin typeface="Comfortaa"/>
                        </a:rPr>
                        <a:t>after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arrival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r>
                        <a:rPr lang="pl-PL" sz="1200" dirty="0" err="1">
                          <a:latin typeface="Comfortaa"/>
                        </a:rPr>
                        <a:t>you're</a:t>
                      </a:r>
                      <a:r>
                        <a:rPr lang="pl-PL" sz="1200" dirty="0">
                          <a:latin typeface="Comfortaa"/>
                        </a:rPr>
                        <a:t> gonna </a:t>
                      </a:r>
                      <a:r>
                        <a:rPr lang="pl-PL" sz="1200" dirty="0" err="1">
                          <a:latin typeface="Comfortaa"/>
                        </a:rPr>
                        <a:t>spend</a:t>
                      </a:r>
                      <a:r>
                        <a:rPr lang="pl-PL" sz="1200" dirty="0">
                          <a:latin typeface="Comfortaa"/>
                        </a:rPr>
                        <a:t> in the </a:t>
                      </a:r>
                      <a:r>
                        <a:rPr lang="pl-PL" sz="1200" dirty="0" err="1">
                          <a:latin typeface="Comfortaa"/>
                        </a:rPr>
                        <a:t>city</a:t>
                      </a:r>
                      <a:r>
                        <a:rPr lang="pl-PL" sz="1200" dirty="0">
                          <a:latin typeface="Comfortaa"/>
                        </a:rPr>
                        <a:t> od </a:t>
                      </a:r>
                      <a:r>
                        <a:rPr lang="pl-PL" sz="1200" dirty="0" err="1">
                          <a:latin typeface="Comfortaa"/>
                        </a:rPr>
                        <a:t>Lodz</a:t>
                      </a:r>
                      <a:r>
                        <a:rPr lang="pl-PL" sz="1200" dirty="0">
                          <a:latin typeface="Comfortaa"/>
                        </a:rPr>
                        <a:t>, central Poland.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pl-PL" sz="1200" dirty="0">
                          <a:latin typeface="Comfortaa"/>
                        </a:rPr>
                        <a:t>We </a:t>
                      </a:r>
                      <a:r>
                        <a:rPr lang="pl-PL" sz="1200" dirty="0" err="1">
                          <a:latin typeface="Comfortaa"/>
                        </a:rPr>
                        <a:t>will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take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care</a:t>
                      </a:r>
                      <a:r>
                        <a:rPr lang="pl-PL" sz="1200" dirty="0">
                          <a:latin typeface="Comfortaa"/>
                        </a:rPr>
                        <a:t> of the </a:t>
                      </a:r>
                      <a:r>
                        <a:rPr lang="pl-PL" sz="1200" dirty="0" err="1">
                          <a:latin typeface="Comfortaa"/>
                        </a:rPr>
                        <a:t>final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paper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work</a:t>
                      </a:r>
                      <a:r>
                        <a:rPr lang="pl-PL" sz="1200" dirty="0">
                          <a:latin typeface="Comfortaa"/>
                        </a:rPr>
                        <a:t>, </a:t>
                      </a:r>
                      <a:r>
                        <a:rPr lang="pl-PL" sz="1200" dirty="0" err="1">
                          <a:latin typeface="Comfortaa"/>
                        </a:rPr>
                        <a:t>introduce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to the team and </a:t>
                      </a:r>
                      <a:r>
                        <a:rPr lang="pl-PL" sz="1200" dirty="0" err="1">
                          <a:latin typeface="Comfortaa"/>
                        </a:rPr>
                        <a:t>let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integrate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pl-PL" sz="1200" dirty="0">
                          <a:latin typeface="Comfortaa"/>
                        </a:rPr>
                        <a:t>We </a:t>
                      </a:r>
                      <a:r>
                        <a:rPr lang="pl-PL" sz="1200" err="1">
                          <a:latin typeface="Comfortaa"/>
                        </a:rPr>
                        <a:t>are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also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going</a:t>
                      </a:r>
                      <a:r>
                        <a:rPr lang="pl-PL" sz="1200" dirty="0">
                          <a:latin typeface="Comfortaa"/>
                        </a:rPr>
                        <a:t> to show </a:t>
                      </a:r>
                      <a:r>
                        <a:rPr lang="pl-PL" sz="120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all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our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equipment</a:t>
                      </a:r>
                      <a:r>
                        <a:rPr lang="pl-PL" sz="1200" dirty="0">
                          <a:latin typeface="Comfortaa"/>
                        </a:rPr>
                        <a:t> and </a:t>
                      </a:r>
                      <a:r>
                        <a:rPr lang="pl-PL" sz="1200" err="1">
                          <a:latin typeface="Comfortaa"/>
                        </a:rPr>
                        <a:t>we'll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explain</a:t>
                      </a:r>
                      <a:r>
                        <a:rPr lang="pl-PL" sz="1200" dirty="0">
                          <a:latin typeface="Comfortaa"/>
                        </a:rPr>
                        <a:t> to </a:t>
                      </a:r>
                      <a:r>
                        <a:rPr lang="pl-PL" sz="120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in </a:t>
                      </a:r>
                      <a:r>
                        <a:rPr lang="pl-PL" sz="1200" err="1">
                          <a:latin typeface="Comfortaa"/>
                        </a:rPr>
                        <a:t>details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what</a:t>
                      </a:r>
                      <a:r>
                        <a:rPr lang="pl-PL" sz="1200" dirty="0">
                          <a:latin typeface="Comfortaa"/>
                        </a:rPr>
                        <a:t> the </a:t>
                      </a:r>
                      <a:r>
                        <a:rPr lang="pl-PL" sz="1200" err="1">
                          <a:latin typeface="Comfortaa"/>
                        </a:rPr>
                        <a:t>work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is</a:t>
                      </a:r>
                      <a:r>
                        <a:rPr lang="pl-PL" sz="1200" dirty="0">
                          <a:latin typeface="Comfortaa"/>
                        </a:rPr>
                        <a:t> gonna be </a:t>
                      </a:r>
                      <a:r>
                        <a:rPr lang="pl-PL" sz="1200" err="1">
                          <a:latin typeface="Comfortaa"/>
                        </a:rPr>
                        <a:t>like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pl-PL" sz="1200" dirty="0" err="1">
                          <a:latin typeface="Comfortaa"/>
                        </a:rPr>
                        <a:t>Accommodation</a:t>
                      </a:r>
                      <a:r>
                        <a:rPr lang="pl-PL" sz="1200" dirty="0">
                          <a:latin typeface="Comfortaa"/>
                        </a:rPr>
                        <a:t> and food </a:t>
                      </a:r>
                      <a:r>
                        <a:rPr lang="pl-PL" sz="1200" dirty="0" err="1">
                          <a:latin typeface="Comfortaa"/>
                        </a:rPr>
                        <a:t>will</a:t>
                      </a:r>
                      <a:r>
                        <a:rPr lang="pl-PL" sz="1200" dirty="0">
                          <a:latin typeface="Comfortaa"/>
                        </a:rPr>
                        <a:t> be </a:t>
                      </a:r>
                      <a:r>
                        <a:rPr lang="pl-PL" sz="1200" dirty="0" err="1">
                          <a:latin typeface="Comfortaa"/>
                        </a:rPr>
                        <a:t>provided</a:t>
                      </a:r>
                      <a:r>
                        <a:rPr lang="pl-PL" sz="1200" dirty="0">
                          <a:latin typeface="Comfortaa"/>
                        </a:rPr>
                        <a:t> with </a:t>
                      </a:r>
                      <a:r>
                        <a:rPr lang="pl-PL" sz="1200" dirty="0" err="1">
                          <a:latin typeface="Comfortaa"/>
                        </a:rPr>
                        <a:t>local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families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r>
                        <a:rPr lang="pl-PL" sz="1200" dirty="0" err="1">
                          <a:latin typeface="Comfortaa"/>
                        </a:rPr>
                        <a:t>that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r>
                        <a:rPr lang="pl-PL" sz="1200" dirty="0" err="1">
                          <a:latin typeface="Comfortaa"/>
                        </a:rPr>
                        <a:t>create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r>
                        <a:rPr lang="pl-PL" sz="1200" dirty="0" err="1">
                          <a:latin typeface="Comfortaa"/>
                        </a:rPr>
                        <a:t>our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pl-PL" sz="1200" dirty="0">
                          <a:latin typeface="Comfortaa"/>
                        </a:rPr>
                        <a:t>Happy Kids </a:t>
                      </a:r>
                      <a:r>
                        <a:rPr lang="pl-PL" sz="1200" dirty="0" err="1">
                          <a:latin typeface="Comfortaa"/>
                        </a:rPr>
                        <a:t>association</a:t>
                      </a:r>
                      <a:r>
                        <a:rPr lang="pl-PL" sz="1200" dirty="0">
                          <a:latin typeface="Comfortaa"/>
                        </a:rPr>
                        <a:t> </a:t>
                      </a:r>
                      <a:endParaRPr lang="pl-PL" dirty="0"/>
                    </a:p>
                    <a:p>
                      <a:pPr marL="0" lvl="0" indent="0">
                        <a:buNone/>
                      </a:pPr>
                      <a:r>
                        <a:rPr lang="pl-PL" sz="1200" dirty="0" err="1">
                          <a:latin typeface="Comfortaa"/>
                        </a:rPr>
                        <a:t>society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  <a:endParaRPr lang="pl-PL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Comfortaa"/>
                        </a:rPr>
                        <a:t>The </a:t>
                      </a:r>
                      <a:r>
                        <a:rPr lang="pl-PL" sz="1200" dirty="0" err="1">
                          <a:latin typeface="Comfortaa"/>
                        </a:rPr>
                        <a:t>main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phase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begins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when</a:t>
                      </a:r>
                      <a:r>
                        <a:rPr lang="pl-PL" sz="1200" dirty="0">
                          <a:latin typeface="Comfortaa"/>
                        </a:rPr>
                        <a:t> we </a:t>
                      </a:r>
                      <a:r>
                        <a:rPr lang="pl-PL" sz="1200" dirty="0" err="1">
                          <a:latin typeface="Comfortaa"/>
                        </a:rPr>
                        <a:t>depart</a:t>
                      </a:r>
                      <a:r>
                        <a:rPr lang="pl-PL" sz="1200" dirty="0">
                          <a:latin typeface="Comfortaa"/>
                        </a:rPr>
                        <a:t> from the </a:t>
                      </a:r>
                      <a:r>
                        <a:rPr lang="pl-PL" sz="1200" dirty="0" err="1">
                          <a:latin typeface="Comfortaa"/>
                        </a:rPr>
                        <a:t>city</a:t>
                      </a:r>
                      <a:r>
                        <a:rPr lang="pl-PL" sz="1200" dirty="0">
                          <a:latin typeface="Comfortaa"/>
                        </a:rPr>
                        <a:t> and start </a:t>
                      </a:r>
                      <a:r>
                        <a:rPr lang="pl-PL" sz="1200" dirty="0" err="1">
                          <a:latin typeface="Comfortaa"/>
                        </a:rPr>
                        <a:t>visiting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villages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</a:p>
                    <a:p>
                      <a:pPr lvl="0">
                        <a:buNone/>
                      </a:pPr>
                      <a:r>
                        <a:rPr lang="pl-PL" sz="1200" dirty="0" err="1">
                          <a:latin typeface="Comfortaa"/>
                        </a:rPr>
                        <a:t>We'll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stay</a:t>
                      </a:r>
                      <a:r>
                        <a:rPr lang="pl-PL" sz="1200" dirty="0">
                          <a:latin typeface="Comfortaa"/>
                        </a:rPr>
                        <a:t> 3 </a:t>
                      </a:r>
                      <a:r>
                        <a:rPr lang="pl-PL" sz="1200" dirty="0" err="1">
                          <a:latin typeface="Comfortaa"/>
                        </a:rPr>
                        <a:t>days</a:t>
                      </a:r>
                      <a:r>
                        <a:rPr lang="pl-PL" sz="1200" dirty="0">
                          <a:latin typeface="Comfortaa"/>
                        </a:rPr>
                        <a:t> in </a:t>
                      </a:r>
                      <a:r>
                        <a:rPr lang="pl-PL" sz="1200" dirty="0" err="1">
                          <a:latin typeface="Comfortaa"/>
                        </a:rPr>
                        <a:t>each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village</a:t>
                      </a:r>
                      <a:r>
                        <a:rPr lang="pl-PL" sz="1200" dirty="0">
                          <a:latin typeface="Comfortaa"/>
                        </a:rPr>
                        <a:t> and </a:t>
                      </a:r>
                      <a:r>
                        <a:rPr lang="pl-PL" sz="1200" dirty="0" err="1">
                          <a:latin typeface="Comfortaa"/>
                        </a:rPr>
                        <a:t>work</a:t>
                      </a:r>
                      <a:r>
                        <a:rPr lang="pl-PL" sz="1200" dirty="0">
                          <a:latin typeface="Comfortaa"/>
                        </a:rPr>
                        <a:t> with </a:t>
                      </a:r>
                      <a:r>
                        <a:rPr lang="pl-PL" sz="1200" dirty="0" err="1">
                          <a:latin typeface="Comfortaa"/>
                        </a:rPr>
                        <a:t>children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there</a:t>
                      </a:r>
                      <a:r>
                        <a:rPr lang="pl-PL" sz="1200" dirty="0">
                          <a:latin typeface="Comfortaa"/>
                        </a:rPr>
                        <a:t>. Then </a:t>
                      </a:r>
                      <a:r>
                        <a:rPr lang="pl-PL" sz="1200" dirty="0" err="1">
                          <a:latin typeface="Comfortaa"/>
                        </a:rPr>
                        <a:t>we'll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have</a:t>
                      </a:r>
                      <a:r>
                        <a:rPr lang="pl-PL" sz="1200" dirty="0">
                          <a:latin typeface="Comfortaa"/>
                        </a:rPr>
                        <a:t> one </a:t>
                      </a:r>
                      <a:r>
                        <a:rPr lang="pl-PL" sz="1200" dirty="0" err="1">
                          <a:latin typeface="Comfortaa"/>
                        </a:rPr>
                        <a:t>day</a:t>
                      </a:r>
                      <a:r>
                        <a:rPr lang="pl-PL" sz="1200" dirty="0">
                          <a:latin typeface="Comfortaa"/>
                        </a:rPr>
                        <a:t> off </a:t>
                      </a:r>
                      <a:r>
                        <a:rPr lang="pl-PL" sz="1200" dirty="0" err="1">
                          <a:latin typeface="Comfortaa"/>
                        </a:rPr>
                        <a:t>work</a:t>
                      </a:r>
                      <a:r>
                        <a:rPr lang="pl-PL" sz="1200" dirty="0">
                          <a:latin typeface="Comfortaa"/>
                        </a:rPr>
                        <a:t> and </a:t>
                      </a:r>
                      <a:r>
                        <a:rPr lang="pl-PL" sz="1200" dirty="0" err="1">
                          <a:latin typeface="Comfortaa"/>
                        </a:rPr>
                        <a:t>then</a:t>
                      </a:r>
                      <a:r>
                        <a:rPr lang="pl-PL" sz="1200" dirty="0">
                          <a:latin typeface="Comfortaa"/>
                        </a:rPr>
                        <a:t> we start </a:t>
                      </a:r>
                      <a:r>
                        <a:rPr lang="pl-PL" sz="1200" dirty="0" err="1">
                          <a:latin typeface="Comfortaa"/>
                        </a:rPr>
                        <a:t>over</a:t>
                      </a:r>
                      <a:r>
                        <a:rPr lang="pl-PL" sz="1200" dirty="0">
                          <a:latin typeface="Comfortaa"/>
                        </a:rPr>
                        <a:t> in </a:t>
                      </a:r>
                      <a:r>
                        <a:rPr lang="pl-PL" sz="1200" dirty="0" err="1">
                          <a:latin typeface="Comfortaa"/>
                        </a:rPr>
                        <a:t>another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village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</a:p>
                    <a:p>
                      <a:pPr lvl="0">
                        <a:buNone/>
                      </a:pPr>
                      <a:r>
                        <a:rPr lang="pl-PL" sz="1200" dirty="0" err="1">
                          <a:latin typeface="Comfortaa"/>
                        </a:rPr>
                        <a:t>It's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important</a:t>
                      </a:r>
                      <a:r>
                        <a:rPr lang="pl-PL" sz="1200" dirty="0">
                          <a:latin typeface="Comfortaa"/>
                        </a:rPr>
                        <a:t> to </a:t>
                      </a:r>
                      <a:r>
                        <a:rPr lang="pl-PL" sz="1200" dirty="0" err="1">
                          <a:latin typeface="Comfortaa"/>
                        </a:rPr>
                        <a:t>note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that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moving</a:t>
                      </a:r>
                      <a:r>
                        <a:rPr lang="pl-PL" sz="1200" dirty="0">
                          <a:latin typeface="Comfortaa"/>
                        </a:rPr>
                        <a:t> from one </a:t>
                      </a:r>
                      <a:r>
                        <a:rPr lang="pl-PL" sz="1200" dirty="0" err="1">
                          <a:latin typeface="Comfortaa"/>
                        </a:rPr>
                        <a:t>village</a:t>
                      </a:r>
                      <a:r>
                        <a:rPr lang="pl-PL" sz="1200" dirty="0">
                          <a:latin typeface="Comfortaa"/>
                        </a:rPr>
                        <a:t> to </a:t>
                      </a:r>
                      <a:r>
                        <a:rPr lang="pl-PL" sz="1200" dirty="0" err="1">
                          <a:latin typeface="Comfortaa"/>
                        </a:rPr>
                        <a:t>another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sometimes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takes</a:t>
                      </a:r>
                      <a:r>
                        <a:rPr lang="pl-PL" sz="1200" dirty="0">
                          <a:latin typeface="Comfortaa"/>
                        </a:rPr>
                        <a:t> part on the </a:t>
                      </a:r>
                      <a:r>
                        <a:rPr lang="pl-PL" sz="1200" dirty="0" err="1">
                          <a:latin typeface="Comfortaa"/>
                        </a:rPr>
                        <a:t>last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day</a:t>
                      </a:r>
                      <a:r>
                        <a:rPr lang="pl-PL" sz="1200" dirty="0">
                          <a:latin typeface="Comfortaa"/>
                        </a:rPr>
                        <a:t> of </a:t>
                      </a:r>
                      <a:r>
                        <a:rPr lang="pl-PL" sz="1200" dirty="0" err="1">
                          <a:latin typeface="Comfortaa"/>
                        </a:rPr>
                        <a:t>work</a:t>
                      </a:r>
                      <a:r>
                        <a:rPr lang="pl-PL" sz="1200" dirty="0">
                          <a:latin typeface="Comfortaa"/>
                        </a:rPr>
                        <a:t> in the </a:t>
                      </a:r>
                      <a:r>
                        <a:rPr lang="pl-PL" sz="1200" dirty="0" err="1">
                          <a:latin typeface="Comfortaa"/>
                        </a:rPr>
                        <a:t>evening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or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sometimes</a:t>
                      </a:r>
                      <a:r>
                        <a:rPr lang="pl-PL" sz="1200" dirty="0">
                          <a:latin typeface="Comfortaa"/>
                        </a:rPr>
                        <a:t> on the </a:t>
                      </a:r>
                      <a:r>
                        <a:rPr lang="pl-PL" sz="1200" dirty="0" err="1">
                          <a:latin typeface="Comfortaa"/>
                        </a:rPr>
                        <a:t>day</a:t>
                      </a:r>
                      <a:r>
                        <a:rPr lang="pl-PL" sz="1200" dirty="0">
                          <a:latin typeface="Comfortaa"/>
                        </a:rPr>
                        <a:t> off.</a:t>
                      </a:r>
                    </a:p>
                    <a:p>
                      <a:pPr lvl="0">
                        <a:buNone/>
                      </a:pPr>
                      <a:r>
                        <a:rPr lang="pl-PL" sz="1200" dirty="0">
                          <a:latin typeface="Comfortaa"/>
                        </a:rPr>
                        <a:t>We </a:t>
                      </a:r>
                      <a:r>
                        <a:rPr lang="pl-PL" sz="1200" dirty="0" err="1">
                          <a:latin typeface="Comfortaa"/>
                        </a:rPr>
                        <a:t>are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going</a:t>
                      </a:r>
                      <a:r>
                        <a:rPr lang="pl-PL" sz="1200" dirty="0">
                          <a:latin typeface="Comfortaa"/>
                        </a:rPr>
                        <a:t> to </a:t>
                      </a:r>
                      <a:r>
                        <a:rPr lang="pl-PL" sz="1200" dirty="0" err="1">
                          <a:latin typeface="Comfortaa"/>
                        </a:rPr>
                        <a:t>provide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with 1-2 </a:t>
                      </a:r>
                      <a:r>
                        <a:rPr lang="pl-PL" sz="1200" dirty="0" err="1">
                          <a:latin typeface="Comfortaa"/>
                        </a:rPr>
                        <a:t>longer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breaks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during</a:t>
                      </a:r>
                      <a:r>
                        <a:rPr lang="pl-PL" sz="1200" dirty="0">
                          <a:latin typeface="Comfortaa"/>
                        </a:rPr>
                        <a:t> the </a:t>
                      </a:r>
                      <a:r>
                        <a:rPr lang="pl-PL" sz="1200" dirty="0" err="1">
                          <a:latin typeface="Comfortaa"/>
                        </a:rPr>
                        <a:t>project</a:t>
                      </a:r>
                      <a:r>
                        <a:rPr lang="pl-PL" sz="1200" dirty="0">
                          <a:latin typeface="Comfortaa"/>
                        </a:rPr>
                        <a:t> (2-3 </a:t>
                      </a:r>
                      <a:r>
                        <a:rPr lang="pl-PL" sz="1200" dirty="0" err="1">
                          <a:latin typeface="Comfortaa"/>
                        </a:rPr>
                        <a:t>days</a:t>
                      </a:r>
                      <a:r>
                        <a:rPr lang="pl-PL" sz="1200" dirty="0">
                          <a:latin typeface="Comfortaa"/>
                        </a:rPr>
                        <a:t>) </a:t>
                      </a:r>
                      <a:r>
                        <a:rPr lang="pl-PL" sz="1200" dirty="0" err="1">
                          <a:latin typeface="Comfortaa"/>
                        </a:rPr>
                        <a:t>so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can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use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it</a:t>
                      </a:r>
                      <a:r>
                        <a:rPr lang="pl-PL" sz="1200" dirty="0">
                          <a:latin typeface="Comfortaa"/>
                        </a:rPr>
                        <a:t> for </a:t>
                      </a:r>
                      <a:r>
                        <a:rPr lang="pl-PL" sz="1200" dirty="0" err="1">
                          <a:latin typeface="Comfortaa"/>
                        </a:rPr>
                        <a:t>travel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if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want.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Comfortaa"/>
                        </a:rPr>
                        <a:t>The </a:t>
                      </a:r>
                      <a:r>
                        <a:rPr lang="pl-PL" sz="1200" dirty="0" err="1">
                          <a:latin typeface="Comfortaa"/>
                        </a:rPr>
                        <a:t>final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stage</a:t>
                      </a:r>
                      <a:r>
                        <a:rPr lang="pl-PL" sz="1200" dirty="0">
                          <a:latin typeface="Comfortaa"/>
                        </a:rPr>
                        <a:t> of the </a:t>
                      </a:r>
                      <a:r>
                        <a:rPr lang="pl-PL" sz="1200" dirty="0" err="1">
                          <a:latin typeface="Comfortaa"/>
                        </a:rPr>
                        <a:t>project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consists</a:t>
                      </a:r>
                      <a:r>
                        <a:rPr lang="pl-PL" sz="1200" dirty="0">
                          <a:latin typeface="Comfortaa"/>
                        </a:rPr>
                        <a:t> of the </a:t>
                      </a:r>
                      <a:r>
                        <a:rPr lang="pl-PL" sz="1200" dirty="0" err="1">
                          <a:latin typeface="Comfortaa"/>
                        </a:rPr>
                        <a:t>grande</a:t>
                      </a:r>
                      <a:r>
                        <a:rPr lang="pl-PL" sz="1200" dirty="0">
                          <a:latin typeface="Comfortaa"/>
                        </a:rPr>
                        <a:t> finale (</a:t>
                      </a:r>
                      <a:r>
                        <a:rPr lang="pl-PL" sz="1200" dirty="0" err="1">
                          <a:latin typeface="Comfortaa"/>
                        </a:rPr>
                        <a:t>which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is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going</a:t>
                      </a:r>
                      <a:r>
                        <a:rPr lang="pl-PL" sz="1200" dirty="0">
                          <a:latin typeface="Comfortaa"/>
                        </a:rPr>
                        <a:t> to be a </a:t>
                      </a:r>
                      <a:r>
                        <a:rPr lang="pl-PL" sz="1200" dirty="0" err="1">
                          <a:latin typeface="Comfortaa"/>
                        </a:rPr>
                        <a:t>pretty</a:t>
                      </a:r>
                      <a:r>
                        <a:rPr lang="pl-PL" sz="1200" dirty="0">
                          <a:latin typeface="Comfortaa"/>
                        </a:rPr>
                        <a:t> big </a:t>
                      </a:r>
                      <a:r>
                        <a:rPr lang="pl-PL" sz="1200" dirty="0" err="1">
                          <a:latin typeface="Comfortaa"/>
                        </a:rPr>
                        <a:t>festival</a:t>
                      </a:r>
                      <a:r>
                        <a:rPr lang="pl-PL" sz="1200" dirty="0">
                          <a:latin typeface="Comfortaa"/>
                        </a:rPr>
                        <a:t>). </a:t>
                      </a:r>
                      <a:r>
                        <a:rPr lang="pl-PL" sz="1200" dirty="0" err="1">
                          <a:latin typeface="Comfortaa"/>
                        </a:rPr>
                        <a:t>After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dirty="0" err="1">
                          <a:latin typeface="Comfortaa"/>
                        </a:rPr>
                        <a:t>that</a:t>
                      </a:r>
                      <a:r>
                        <a:rPr lang="pl-PL" sz="1200" dirty="0">
                          <a:latin typeface="Comfortaa"/>
                        </a:rPr>
                        <a:t> we </a:t>
                      </a:r>
                      <a:r>
                        <a:rPr lang="pl-PL" sz="1200" dirty="0" err="1">
                          <a:latin typeface="Comfortaa"/>
                        </a:rPr>
                        <a:t>all</a:t>
                      </a:r>
                      <a:r>
                        <a:rPr lang="pl-PL" sz="1200" dirty="0">
                          <a:latin typeface="Comfortaa"/>
                        </a:rPr>
                        <a:t> return to the </a:t>
                      </a:r>
                      <a:r>
                        <a:rPr lang="pl-PL" sz="1200" dirty="0" err="1">
                          <a:latin typeface="Comfortaa"/>
                        </a:rPr>
                        <a:t>city</a:t>
                      </a:r>
                      <a:r>
                        <a:rPr lang="pl-PL" sz="1200" dirty="0">
                          <a:latin typeface="Comfortaa"/>
                        </a:rPr>
                        <a:t> of </a:t>
                      </a:r>
                      <a:r>
                        <a:rPr lang="pl-PL" sz="1200" dirty="0" err="1">
                          <a:latin typeface="Comfortaa"/>
                        </a:rPr>
                        <a:t>Lodz</a:t>
                      </a:r>
                      <a:r>
                        <a:rPr lang="pl-PL" sz="1200" dirty="0">
                          <a:latin typeface="Comfortaa"/>
                        </a:rPr>
                        <a:t> for 1-3 </a:t>
                      </a:r>
                      <a:r>
                        <a:rPr lang="pl-PL" sz="1200" dirty="0" err="1">
                          <a:latin typeface="Comfortaa"/>
                        </a:rPr>
                        <a:t>nights</a:t>
                      </a:r>
                      <a:r>
                        <a:rPr lang="pl-PL" sz="1200" dirty="0">
                          <a:latin typeface="Comfortaa"/>
                        </a:rPr>
                        <a:t>.</a:t>
                      </a:r>
                    </a:p>
                    <a:p>
                      <a:pPr lvl="0">
                        <a:buNone/>
                      </a:pPr>
                      <a:r>
                        <a:rPr lang="pl-PL" sz="1200" err="1">
                          <a:latin typeface="Comfortaa"/>
                        </a:rPr>
                        <a:t>We'll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organise</a:t>
                      </a:r>
                      <a:r>
                        <a:rPr lang="pl-PL" sz="1200" dirty="0">
                          <a:latin typeface="Comfortaa"/>
                        </a:rPr>
                        <a:t> a </a:t>
                      </a:r>
                      <a:r>
                        <a:rPr lang="pl-PL" sz="1200" err="1">
                          <a:latin typeface="Comfortaa"/>
                        </a:rPr>
                        <a:t>goodbye</a:t>
                      </a:r>
                      <a:r>
                        <a:rPr lang="pl-PL" sz="1200" dirty="0">
                          <a:latin typeface="Comfortaa"/>
                        </a:rPr>
                        <a:t> party </a:t>
                      </a:r>
                      <a:r>
                        <a:rPr lang="pl-PL" sz="1200" err="1">
                          <a:latin typeface="Comfortaa"/>
                        </a:rPr>
                        <a:t>there</a:t>
                      </a:r>
                      <a:r>
                        <a:rPr lang="pl-PL" sz="1200" dirty="0">
                          <a:latin typeface="Comfortaa"/>
                        </a:rPr>
                        <a:t> for the team and </a:t>
                      </a:r>
                      <a:r>
                        <a:rPr lang="pl-PL" sz="1200" err="1">
                          <a:latin typeface="Comfortaa"/>
                        </a:rPr>
                        <a:t>thank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you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all</a:t>
                      </a:r>
                      <a:r>
                        <a:rPr lang="pl-PL" sz="1200" dirty="0">
                          <a:latin typeface="Comfortaa"/>
                        </a:rPr>
                        <a:t> for the </a:t>
                      </a:r>
                      <a:r>
                        <a:rPr lang="pl-PL" sz="1200" err="1">
                          <a:latin typeface="Comfortaa"/>
                        </a:rPr>
                        <a:t>amazing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time</a:t>
                      </a:r>
                      <a:r>
                        <a:rPr lang="pl-PL" sz="1200" dirty="0">
                          <a:latin typeface="Comfortaa"/>
                        </a:rPr>
                        <a:t> </a:t>
                      </a:r>
                      <a:r>
                        <a:rPr lang="pl-PL" sz="1200" err="1">
                          <a:latin typeface="Comfortaa"/>
                        </a:rPr>
                        <a:t>together</a:t>
                      </a:r>
                      <a:r>
                        <a:rPr lang="pl-PL" sz="1200" dirty="0">
                          <a:latin typeface="Comfortaa"/>
                        </a:rPr>
                        <a:t>. 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7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5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38"/>
          <p:cNvSpPr txBox="1">
            <a:spLocks noGrp="1"/>
          </p:cNvSpPr>
          <p:nvPr>
            <p:ph type="title"/>
          </p:nvPr>
        </p:nvSpPr>
        <p:spPr>
          <a:xfrm>
            <a:off x="657400" y="4383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/>
              <a:t>Photos from previous editions</a:t>
            </a:r>
            <a:endParaRPr sz="3200"/>
          </a:p>
        </p:txBody>
      </p:sp>
      <p:pic>
        <p:nvPicPr>
          <p:cNvPr id="1627" name="Google Shape;16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100" y="0"/>
            <a:ext cx="4128899" cy="52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65997">
            <a:off x="470076" y="1256126"/>
            <a:ext cx="1501099" cy="20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8166">
            <a:off x="2074436" y="1640462"/>
            <a:ext cx="2133332" cy="142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38"/>
          <p:cNvPicPr preferRelativeResize="0"/>
          <p:nvPr/>
        </p:nvPicPr>
        <p:blipFill rotWithShape="1">
          <a:blip r:embed="rId6">
            <a:alphaModFix/>
          </a:blip>
          <a:srcRect t="7660" b="-7660"/>
          <a:stretch/>
        </p:blipFill>
        <p:spPr>
          <a:xfrm rot="-556807">
            <a:off x="785369" y="2751439"/>
            <a:ext cx="2373003" cy="17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1952">
            <a:off x="2879379" y="2846387"/>
            <a:ext cx="1517941" cy="202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4E8C060-0548-43C6-84DE-4ECD52834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71FB9C1-0637-40C8-8E88-036CB131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dwupiętrowy, zewnętrzne, autobus&#10;&#10;Opis wygenerowany automatycznie">
            <a:extLst>
              <a:ext uri="{FF2B5EF4-FFF2-40B4-BE49-F238E27FC236}">
                <a16:creationId xmlns:a16="http://schemas.microsoft.com/office/drawing/2014/main" id="{4D559642-4E65-4C69-877A-CCFB8FB4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40" y="-11430"/>
            <a:ext cx="3299460" cy="2484120"/>
          </a:xfrm>
          <a:prstGeom prst="rect">
            <a:avLst/>
          </a:prstGeom>
        </p:spPr>
      </p:pic>
      <p:pic>
        <p:nvPicPr>
          <p:cNvPr id="5" name="Obraz 5" descr="Obraz zawierający trawa, zewnętrzne, osoba&#10;&#10;Opis wygenerowany automatycznie">
            <a:extLst>
              <a:ext uri="{FF2B5EF4-FFF2-40B4-BE49-F238E27FC236}">
                <a16:creationId xmlns:a16="http://schemas.microsoft.com/office/drawing/2014/main" id="{7F1E9327-A59C-43DF-8363-5F602C89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57200" y="415290"/>
            <a:ext cx="3657600" cy="2743200"/>
          </a:xfrm>
          <a:prstGeom prst="rect">
            <a:avLst/>
          </a:prstGeom>
        </p:spPr>
      </p:pic>
      <p:pic>
        <p:nvPicPr>
          <p:cNvPr id="6" name="Obraz 6" descr="Obraz zawierający niebo, osoba, zewnętrzne, kolorowy&#10;&#10;Opis wygenerowany automatycznie">
            <a:extLst>
              <a:ext uri="{FF2B5EF4-FFF2-40B4-BE49-F238E27FC236}">
                <a16:creationId xmlns:a16="http://schemas.microsoft.com/office/drawing/2014/main" id="{D627F7B2-E873-42BE-BA62-5B50131E4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0" y="2480310"/>
            <a:ext cx="3550920" cy="2667000"/>
          </a:xfrm>
          <a:prstGeom prst="rect">
            <a:avLst/>
          </a:prstGeom>
        </p:spPr>
      </p:pic>
      <p:pic>
        <p:nvPicPr>
          <p:cNvPr id="7" name="Obraz 7" descr="Obraz zawierający tekst, budynek, autobus, zewnętrzne&#10;&#10;Opis wygenerowany automatycznie">
            <a:extLst>
              <a:ext uri="{FF2B5EF4-FFF2-40B4-BE49-F238E27FC236}">
                <a16:creationId xmlns:a16="http://schemas.microsoft.com/office/drawing/2014/main" id="{4702BE61-E8A9-420D-9C49-2FA6DD527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-422910"/>
            <a:ext cx="3101340" cy="2324100"/>
          </a:xfrm>
          <a:prstGeom prst="rect">
            <a:avLst/>
          </a:prstGeom>
        </p:spPr>
      </p:pic>
      <p:pic>
        <p:nvPicPr>
          <p:cNvPr id="8" name="Obraz 8" descr="Obraz zawierający niebo, trawa, zewnętrzne, żółty&#10;&#10;Opis wygenerowany automatycznie">
            <a:extLst>
              <a:ext uri="{FF2B5EF4-FFF2-40B4-BE49-F238E27FC236}">
                <a16:creationId xmlns:a16="http://schemas.microsoft.com/office/drawing/2014/main" id="{1E6C88E6-8003-483C-B079-1511A61A6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89910"/>
            <a:ext cx="2743200" cy="2057400"/>
          </a:xfrm>
          <a:prstGeom prst="rect">
            <a:avLst/>
          </a:prstGeom>
        </p:spPr>
      </p:pic>
      <p:pic>
        <p:nvPicPr>
          <p:cNvPr id="10" name="Obraz 10" descr="Obraz zawierający drzewo, kolorowy&#10;&#10;Opis wygenerowany automatycznie">
            <a:extLst>
              <a:ext uri="{FF2B5EF4-FFF2-40B4-BE49-F238E27FC236}">
                <a16:creationId xmlns:a16="http://schemas.microsoft.com/office/drawing/2014/main" id="{6C8919F5-070A-4636-8B57-C4E811A1E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940" y="1503045"/>
            <a:ext cx="3451860" cy="1946910"/>
          </a:xfrm>
          <a:prstGeom prst="rect">
            <a:avLst/>
          </a:prstGeom>
        </p:spPr>
      </p:pic>
      <p:pic>
        <p:nvPicPr>
          <p:cNvPr id="11" name="Obraz 11" descr="Obraz zawierający osoba, podłoże, zewnętrzne&#10;&#10;Opis wygenerowany automatycznie">
            <a:extLst>
              <a:ext uri="{FF2B5EF4-FFF2-40B4-BE49-F238E27FC236}">
                <a16:creationId xmlns:a16="http://schemas.microsoft.com/office/drawing/2014/main" id="{291C15E2-0CD3-4719-A6EB-73128F225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940" y="3364230"/>
            <a:ext cx="319278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5B3714B-D9E7-2DB8-5236-BDC29415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err="1"/>
              <a:t>All</a:t>
            </a:r>
            <a:r>
              <a:rPr lang="pl-PL" sz="1800" dirty="0"/>
              <a:t> </a:t>
            </a:r>
            <a:r>
              <a:rPr lang="pl-PL" sz="1800" err="1"/>
              <a:t>you</a:t>
            </a:r>
            <a:r>
              <a:rPr lang="pl-PL" sz="1800" dirty="0"/>
              <a:t> </a:t>
            </a:r>
            <a:r>
              <a:rPr lang="pl-PL" sz="1800" err="1"/>
              <a:t>have</a:t>
            </a:r>
            <a:r>
              <a:rPr lang="pl-PL" sz="1800" dirty="0"/>
              <a:t> to do to </a:t>
            </a:r>
            <a:r>
              <a:rPr lang="pl-PL" sz="1800" err="1"/>
              <a:t>apply</a:t>
            </a:r>
            <a:r>
              <a:rPr lang="pl-PL" sz="1800" dirty="0"/>
              <a:t> </a:t>
            </a:r>
            <a:r>
              <a:rPr lang="pl-PL" sz="1800" err="1"/>
              <a:t>is</a:t>
            </a:r>
            <a:r>
              <a:rPr lang="pl-PL" sz="1800" dirty="0"/>
              <a:t> to </a:t>
            </a:r>
            <a:r>
              <a:rPr lang="pl-PL" sz="1800" err="1"/>
              <a:t>fill</a:t>
            </a:r>
            <a:r>
              <a:rPr lang="pl-PL" sz="1800" dirty="0"/>
              <a:t> in </a:t>
            </a:r>
            <a:r>
              <a:rPr lang="pl-PL" sz="1800" err="1"/>
              <a:t>this</a:t>
            </a:r>
            <a:r>
              <a:rPr lang="pl-PL" sz="1800" dirty="0"/>
              <a:t> form:</a:t>
            </a:r>
          </a:p>
          <a:p>
            <a:endParaRPr lang="pl-PL" sz="1800" dirty="0"/>
          </a:p>
          <a:p>
            <a:r>
              <a:rPr lang="pl-PL" sz="1800" dirty="0">
                <a:hlinkClick r:id="rId2"/>
              </a:rPr>
              <a:t>https://forms.office.com/r/PBUugcJtHu</a:t>
            </a:r>
            <a:endParaRPr lang="pl-PL" sz="1800"/>
          </a:p>
          <a:p>
            <a:endParaRPr lang="pl-PL" sz="1800" dirty="0"/>
          </a:p>
          <a:p>
            <a:r>
              <a:rPr lang="pl-PL" sz="1800" dirty="0"/>
              <a:t>Ten </a:t>
            </a:r>
            <a:r>
              <a:rPr lang="pl-PL" sz="1800" dirty="0" err="1"/>
              <a:t>we'll</a:t>
            </a:r>
            <a:r>
              <a:rPr lang="pl-PL" sz="1800" dirty="0"/>
              <a:t> </a:t>
            </a:r>
            <a:r>
              <a:rPr lang="pl-PL" sz="1800" dirty="0" err="1"/>
              <a:t>contact</a:t>
            </a:r>
            <a:r>
              <a:rPr lang="pl-PL" sz="1800" dirty="0"/>
              <a:t> </a:t>
            </a:r>
            <a:r>
              <a:rPr lang="pl-PL" sz="1800" dirty="0" err="1"/>
              <a:t>you</a:t>
            </a:r>
            <a:r>
              <a:rPr lang="pl-PL" sz="1800" dirty="0"/>
              <a:t> and </a:t>
            </a:r>
            <a:r>
              <a:rPr lang="pl-PL" sz="1800" dirty="0" err="1"/>
              <a:t>we'll</a:t>
            </a:r>
            <a:r>
              <a:rPr lang="pl-PL" sz="1800" dirty="0"/>
              <a:t> </a:t>
            </a:r>
            <a:r>
              <a:rPr lang="pl-PL" sz="1800" dirty="0" err="1"/>
              <a:t>invite</a:t>
            </a:r>
            <a:r>
              <a:rPr lang="pl-PL" sz="1800" dirty="0"/>
              <a:t> </a:t>
            </a:r>
            <a:r>
              <a:rPr lang="pl-PL" sz="1800" dirty="0" err="1"/>
              <a:t>you</a:t>
            </a:r>
            <a:r>
              <a:rPr lang="pl-PL" sz="1800" dirty="0"/>
              <a:t> for a </a:t>
            </a:r>
            <a:r>
              <a:rPr lang="pl-PL" sz="1800" dirty="0" err="1"/>
              <a:t>conversation</a:t>
            </a:r>
            <a:r>
              <a:rPr lang="pl-PL" sz="1800" dirty="0"/>
              <a:t> </a:t>
            </a:r>
            <a:r>
              <a:rPr lang="pl-PL" sz="1800" dirty="0" err="1"/>
              <a:t>about</a:t>
            </a:r>
            <a:r>
              <a:rPr lang="pl-PL" sz="1800" dirty="0"/>
              <a:t> </a:t>
            </a:r>
            <a:r>
              <a:rPr lang="pl-PL" sz="1800" dirty="0" err="1"/>
              <a:t>details</a:t>
            </a:r>
            <a:r>
              <a:rPr lang="pl-PL" sz="1800" dirty="0"/>
              <a:t>. </a:t>
            </a:r>
            <a:r>
              <a:rPr lang="pl-PL" sz="1800" dirty="0" err="1"/>
              <a:t>That's</a:t>
            </a:r>
            <a:r>
              <a:rPr lang="pl-PL" sz="1800" dirty="0"/>
              <a:t> </a:t>
            </a:r>
            <a:r>
              <a:rPr lang="pl-PL" sz="1800" dirty="0" err="1"/>
              <a:t>when</a:t>
            </a:r>
            <a:r>
              <a:rPr lang="pl-PL" sz="1800" dirty="0"/>
              <a:t> we </a:t>
            </a:r>
            <a:r>
              <a:rPr lang="pl-PL" sz="1800" dirty="0" err="1"/>
              <a:t>answer</a:t>
            </a:r>
            <a:r>
              <a:rPr lang="pl-PL" sz="1800" dirty="0"/>
              <a:t> </a:t>
            </a:r>
            <a:r>
              <a:rPr lang="pl-PL" sz="1800" dirty="0" err="1"/>
              <a:t>all</a:t>
            </a:r>
            <a:r>
              <a:rPr lang="pl-PL" sz="1800" dirty="0"/>
              <a:t> of </a:t>
            </a:r>
            <a:r>
              <a:rPr lang="pl-PL" sz="1800" dirty="0" err="1"/>
              <a:t>your</a:t>
            </a:r>
            <a:r>
              <a:rPr lang="pl-PL" sz="1800" dirty="0"/>
              <a:t> </a:t>
            </a:r>
            <a:r>
              <a:rPr lang="pl-PL" sz="1800" dirty="0" err="1"/>
              <a:t>questions</a:t>
            </a:r>
            <a:r>
              <a:rPr lang="pl-PL" sz="1800" dirty="0"/>
              <a:t>. </a:t>
            </a:r>
          </a:p>
          <a:p>
            <a:endParaRPr lang="pl-PL" sz="1800" dirty="0"/>
          </a:p>
          <a:p>
            <a:r>
              <a:rPr lang="pl-PL" sz="1800" dirty="0" err="1"/>
              <a:t>After</a:t>
            </a:r>
            <a:r>
              <a:rPr lang="pl-PL" sz="1800" dirty="0"/>
              <a:t> </a:t>
            </a:r>
            <a:r>
              <a:rPr lang="pl-PL" sz="1800" dirty="0" err="1"/>
              <a:t>that</a:t>
            </a:r>
            <a:r>
              <a:rPr lang="pl-PL" sz="1800" dirty="0"/>
              <a:t> </a:t>
            </a:r>
            <a:r>
              <a:rPr lang="pl-PL" sz="1800" dirty="0" err="1"/>
              <a:t>it's</a:t>
            </a:r>
            <a:r>
              <a:rPr lang="pl-PL" sz="1800" dirty="0"/>
              <a:t> </a:t>
            </a:r>
            <a:r>
              <a:rPr lang="pl-PL" sz="1800" dirty="0" err="1"/>
              <a:t>time</a:t>
            </a:r>
            <a:r>
              <a:rPr lang="pl-PL" sz="1800" dirty="0"/>
              <a:t> for a </a:t>
            </a:r>
            <a:r>
              <a:rPr lang="pl-PL" sz="1800" dirty="0" err="1"/>
              <a:t>decision</a:t>
            </a:r>
            <a:r>
              <a:rPr lang="pl-PL" sz="1800" dirty="0"/>
              <a:t>:)</a:t>
            </a:r>
          </a:p>
          <a:p>
            <a:endParaRPr lang="pl-PL" sz="1800" dirty="0"/>
          </a:p>
          <a:p>
            <a:r>
              <a:rPr lang="pl-PL" sz="1800" dirty="0"/>
              <a:t>Simple as </a:t>
            </a:r>
            <a:r>
              <a:rPr lang="pl-PL" sz="1800" err="1"/>
              <a:t>that</a:t>
            </a:r>
            <a:r>
              <a:rPr lang="pl-PL" sz="1800" dirty="0"/>
              <a:t>!</a:t>
            </a:r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DF24081-DA69-599C-D36B-260265A6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How to </a:t>
            </a:r>
            <a:r>
              <a:rPr lang="pl-PL" dirty="0" err="1"/>
              <a:t>apply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081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44"/>
          <p:cNvSpPr txBox="1">
            <a:spLocks noGrp="1"/>
          </p:cNvSpPr>
          <p:nvPr>
            <p:ph type="title"/>
          </p:nvPr>
        </p:nvSpPr>
        <p:spPr>
          <a:xfrm>
            <a:off x="1855350" y="1644075"/>
            <a:ext cx="55857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" sz="4400" dirty="0"/>
              <a:t>We </a:t>
            </a:r>
            <a:r>
              <a:rPr lang="pl" sz="4400" dirty="0" err="1"/>
              <a:t>can't</a:t>
            </a:r>
            <a:r>
              <a:rPr lang="pl" sz="4400" dirty="0"/>
              <a:t> </a:t>
            </a:r>
            <a:r>
              <a:rPr lang="pl" sz="4400" dirty="0" err="1"/>
              <a:t>wait</a:t>
            </a:r>
            <a:r>
              <a:rPr lang="pl" sz="4400" dirty="0"/>
              <a:t> for </a:t>
            </a:r>
            <a:r>
              <a:rPr lang="pl" sz="4400" dirty="0" err="1"/>
              <a:t>you</a:t>
            </a:r>
            <a:r>
              <a:rPr lang="pl" sz="4400" dirty="0"/>
              <a:t> to </a:t>
            </a:r>
            <a:r>
              <a:rPr lang="pl" sz="4400" dirty="0" err="1"/>
              <a:t>join</a:t>
            </a:r>
            <a:r>
              <a:rPr lang="pl" sz="4400" dirty="0"/>
              <a:t> </a:t>
            </a:r>
            <a:r>
              <a:rPr lang="pl" sz="4400" dirty="0" err="1"/>
              <a:t>us</a:t>
            </a:r>
            <a:r>
              <a:rPr lang="pl" sz="4400" dirty="0"/>
              <a:t>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sz="3100" dirty="0"/>
          </a:p>
        </p:txBody>
      </p:sp>
      <p:pic>
        <p:nvPicPr>
          <p:cNvPr id="1678" name="Google Shape;16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75" y="41904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44"/>
          <p:cNvSpPr txBox="1"/>
          <p:nvPr/>
        </p:nvSpPr>
        <p:spPr>
          <a:xfrm>
            <a:off x="1849775" y="4094475"/>
            <a:ext cx="56001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39"/>
          <p:cNvSpPr txBox="1">
            <a:spLocks noGrp="1"/>
          </p:cNvSpPr>
          <p:nvPr>
            <p:ph type="body" idx="1"/>
          </p:nvPr>
        </p:nvSpPr>
        <p:spPr>
          <a:xfrm>
            <a:off x="289005" y="924805"/>
            <a:ext cx="8565660" cy="3502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pl" sz="1600" dirty="0"/>
              <a:t>Happy Bus </a:t>
            </a:r>
            <a:r>
              <a:rPr lang="pl" sz="1600" dirty="0" err="1"/>
              <a:t>is</a:t>
            </a:r>
            <a:r>
              <a:rPr lang="pl" sz="1600" dirty="0"/>
              <a:t> a </a:t>
            </a:r>
            <a:r>
              <a:rPr lang="pl" sz="1600" dirty="0" err="1"/>
              <a:t>summer</a:t>
            </a:r>
            <a:r>
              <a:rPr lang="pl" sz="1600" dirty="0"/>
              <a:t> </a:t>
            </a:r>
            <a:r>
              <a:rPr lang="pl" sz="1600" dirty="0" err="1"/>
              <a:t>project</a:t>
            </a:r>
            <a:r>
              <a:rPr lang="pl" sz="1600" dirty="0"/>
              <a:t> </a:t>
            </a:r>
            <a:r>
              <a:rPr lang="pl" sz="1600" dirty="0" err="1"/>
              <a:t>aiming</a:t>
            </a:r>
            <a:r>
              <a:rPr lang="pl" sz="1600" dirty="0"/>
              <a:t> </a:t>
            </a:r>
            <a:r>
              <a:rPr lang="pl" sz="1600" dirty="0" err="1"/>
              <a:t>at</a:t>
            </a:r>
            <a:r>
              <a:rPr lang="pl" sz="1600" dirty="0"/>
              <a:t> </a:t>
            </a:r>
            <a:r>
              <a:rPr lang="pl" sz="1600" dirty="0" err="1"/>
              <a:t>providing</a:t>
            </a:r>
            <a:r>
              <a:rPr lang="pl" sz="1600" dirty="0"/>
              <a:t> </a:t>
            </a:r>
            <a:r>
              <a:rPr lang="pl" sz="1600" dirty="0" err="1"/>
              <a:t>children</a:t>
            </a:r>
            <a:r>
              <a:rPr lang="pl" sz="1600" dirty="0"/>
              <a:t> from </a:t>
            </a:r>
            <a:r>
              <a:rPr lang="pl" sz="1600" dirty="0" err="1"/>
              <a:t>rural</a:t>
            </a:r>
            <a:endParaRPr lang="pl-PL" sz="1600"/>
          </a:p>
          <a:p>
            <a:pPr>
              <a:buNone/>
            </a:pPr>
            <a:r>
              <a:rPr lang="pl" sz="1600" dirty="0" err="1"/>
              <a:t>areas</a:t>
            </a:r>
            <a:r>
              <a:rPr lang="pl" sz="1600" dirty="0"/>
              <a:t> with </a:t>
            </a:r>
            <a:r>
              <a:rPr lang="pl" sz="1600" dirty="0" err="1"/>
              <a:t>creative</a:t>
            </a:r>
            <a:r>
              <a:rPr lang="pl" sz="1600" dirty="0"/>
              <a:t> </a:t>
            </a:r>
            <a:r>
              <a:rPr lang="pl" sz="1600" dirty="0" err="1"/>
              <a:t>leisure</a:t>
            </a:r>
            <a:r>
              <a:rPr lang="pl" sz="1600" dirty="0"/>
              <a:t> </a:t>
            </a:r>
            <a:r>
              <a:rPr lang="pl" sz="1600" dirty="0" err="1"/>
              <a:t>activities</a:t>
            </a:r>
            <a:r>
              <a:rPr lang="pl" sz="1600" dirty="0"/>
              <a:t> </a:t>
            </a:r>
            <a:r>
              <a:rPr lang="pl" sz="1600" dirty="0" err="1"/>
              <a:t>during</a:t>
            </a:r>
            <a:r>
              <a:rPr lang="pl" sz="1600" dirty="0"/>
              <a:t> </a:t>
            </a:r>
            <a:r>
              <a:rPr lang="pl" sz="1600" dirty="0" err="1"/>
              <a:t>school</a:t>
            </a:r>
            <a:r>
              <a:rPr lang="pl" sz="1600" dirty="0"/>
              <a:t> </a:t>
            </a:r>
            <a:r>
              <a:rPr lang="pl" sz="1600" dirty="0" err="1"/>
              <a:t>break</a:t>
            </a:r>
            <a:r>
              <a:rPr lang="pl" sz="1600" dirty="0"/>
              <a:t>. </a:t>
            </a:r>
          </a:p>
          <a:p>
            <a:pPr>
              <a:buNone/>
            </a:pPr>
            <a:endParaRPr lang="pl" sz="1600" dirty="0"/>
          </a:p>
          <a:p>
            <a:pPr>
              <a:buNone/>
            </a:pPr>
            <a:r>
              <a:rPr lang="pl" sz="1600" dirty="0" err="1"/>
              <a:t>Unfortunately</a:t>
            </a:r>
            <a:r>
              <a:rPr lang="pl" sz="1600" dirty="0"/>
              <a:t> </a:t>
            </a:r>
            <a:r>
              <a:rPr lang="pl" sz="1600" dirty="0" err="1"/>
              <a:t>vacation</a:t>
            </a:r>
            <a:r>
              <a:rPr lang="pl" sz="1600" dirty="0"/>
              <a:t> from </a:t>
            </a:r>
            <a:r>
              <a:rPr lang="pl" sz="1600" dirty="0" err="1"/>
              <a:t>work</a:t>
            </a:r>
            <a:r>
              <a:rPr lang="pl" sz="1600" dirty="0"/>
              <a:t> </a:t>
            </a:r>
            <a:r>
              <a:rPr lang="pl" sz="1600" dirty="0" err="1"/>
              <a:t>is</a:t>
            </a:r>
            <a:r>
              <a:rPr lang="pl" sz="1600" dirty="0"/>
              <a:t> </a:t>
            </a:r>
            <a:r>
              <a:rPr lang="pl" sz="1600" dirty="0" err="1"/>
              <a:t>shorter</a:t>
            </a:r>
            <a:r>
              <a:rPr lang="pl" sz="1600" dirty="0"/>
              <a:t> </a:t>
            </a:r>
            <a:r>
              <a:rPr lang="pl" sz="1600" dirty="0" err="1"/>
              <a:t>than</a:t>
            </a:r>
            <a:r>
              <a:rPr lang="pl" sz="1600" dirty="0"/>
              <a:t> </a:t>
            </a:r>
            <a:r>
              <a:rPr lang="pl" sz="1600" dirty="0" err="1"/>
              <a:t>vacation</a:t>
            </a:r>
            <a:r>
              <a:rPr lang="pl" sz="1600" dirty="0"/>
              <a:t> from </a:t>
            </a:r>
            <a:r>
              <a:rPr lang="pl" sz="1600" dirty="0" err="1"/>
              <a:t>school</a:t>
            </a:r>
            <a:r>
              <a:rPr lang="pl" sz="1600" dirty="0"/>
              <a:t>, and</a:t>
            </a:r>
            <a:endParaRPr lang="pl-PL" sz="1600" dirty="0"/>
          </a:p>
          <a:p>
            <a:pPr>
              <a:buNone/>
            </a:pPr>
            <a:r>
              <a:rPr lang="pl" sz="1600" dirty="0" err="1"/>
              <a:t>even</a:t>
            </a:r>
            <a:r>
              <a:rPr lang="pl" sz="1600" dirty="0"/>
              <a:t> </a:t>
            </a:r>
            <a:r>
              <a:rPr lang="pl" sz="1600" dirty="0" err="1"/>
              <a:t>if</a:t>
            </a:r>
            <a:r>
              <a:rPr lang="pl" sz="1600" dirty="0"/>
              <a:t> the </a:t>
            </a:r>
            <a:r>
              <a:rPr lang="pl" sz="1600" dirty="0" err="1"/>
              <a:t>parents</a:t>
            </a:r>
            <a:r>
              <a:rPr lang="pl" sz="1600" dirty="0"/>
              <a:t> </a:t>
            </a:r>
            <a:r>
              <a:rPr lang="pl" sz="1600" dirty="0" err="1"/>
              <a:t>would</a:t>
            </a:r>
            <a:r>
              <a:rPr lang="pl" sz="1600" dirty="0"/>
              <a:t> </a:t>
            </a:r>
            <a:r>
              <a:rPr lang="pl" sz="1600" dirty="0" err="1"/>
              <a:t>like</a:t>
            </a:r>
            <a:r>
              <a:rPr lang="pl" sz="1600" dirty="0"/>
              <a:t> to </a:t>
            </a:r>
            <a:r>
              <a:rPr lang="pl" sz="1600" dirty="0" err="1"/>
              <a:t>stay</a:t>
            </a:r>
            <a:r>
              <a:rPr lang="pl" sz="1600" dirty="0"/>
              <a:t> </a:t>
            </a:r>
            <a:r>
              <a:rPr lang="pl" sz="1600" dirty="0" err="1"/>
              <a:t>home</a:t>
            </a:r>
            <a:r>
              <a:rPr lang="pl" sz="1600" dirty="0"/>
              <a:t> with </a:t>
            </a:r>
            <a:r>
              <a:rPr lang="pl" sz="1600" dirty="0" err="1"/>
              <a:t>their</a:t>
            </a:r>
            <a:r>
              <a:rPr lang="pl" sz="1600" dirty="0"/>
              <a:t> </a:t>
            </a:r>
            <a:r>
              <a:rPr lang="pl" sz="1600" dirty="0" err="1"/>
              <a:t>kids</a:t>
            </a:r>
            <a:r>
              <a:rPr lang="pl" sz="1600" dirty="0"/>
              <a:t>, </a:t>
            </a:r>
            <a:r>
              <a:rPr lang="pl" sz="1600" dirty="0" err="1"/>
              <a:t>they</a:t>
            </a:r>
            <a:r>
              <a:rPr lang="pl" sz="1600" dirty="0"/>
              <a:t> </a:t>
            </a:r>
            <a:r>
              <a:rPr lang="pl" sz="1600" dirty="0" err="1"/>
              <a:t>have</a:t>
            </a:r>
            <a:r>
              <a:rPr lang="pl" sz="1600" dirty="0"/>
              <a:t> to go do</a:t>
            </a:r>
            <a:endParaRPr lang="pl-PL" sz="1600" dirty="0"/>
          </a:p>
          <a:p>
            <a:pPr>
              <a:buNone/>
            </a:pPr>
            <a:r>
              <a:rPr lang="pl" sz="1600" dirty="0" err="1"/>
              <a:t>their</a:t>
            </a:r>
            <a:r>
              <a:rPr lang="pl" sz="1600" dirty="0"/>
              <a:t> </a:t>
            </a:r>
            <a:r>
              <a:rPr lang="pl" sz="1600" dirty="0" err="1"/>
              <a:t>job</a:t>
            </a:r>
            <a:r>
              <a:rPr lang="pl" sz="1600" dirty="0"/>
              <a:t>. </a:t>
            </a:r>
            <a:r>
              <a:rPr lang="pl" sz="1600" dirty="0" err="1"/>
              <a:t>Children</a:t>
            </a:r>
            <a:r>
              <a:rPr lang="pl" sz="1600" dirty="0"/>
              <a:t>  </a:t>
            </a:r>
            <a:r>
              <a:rPr lang="pl" sz="1600" dirty="0" err="1"/>
              <a:t>usually</a:t>
            </a:r>
            <a:r>
              <a:rPr lang="pl" sz="1600" dirty="0"/>
              <a:t> </a:t>
            </a:r>
            <a:r>
              <a:rPr lang="pl" sz="1600" dirty="0" err="1"/>
              <a:t>stay</a:t>
            </a:r>
            <a:r>
              <a:rPr lang="pl" sz="1600" dirty="0"/>
              <a:t> </a:t>
            </a:r>
            <a:r>
              <a:rPr lang="pl" sz="1600" dirty="0" err="1"/>
              <a:t>alone</a:t>
            </a:r>
            <a:r>
              <a:rPr lang="pl" sz="1600" dirty="0"/>
              <a:t> and </a:t>
            </a:r>
            <a:r>
              <a:rPr lang="pl" sz="1600" dirty="0" err="1"/>
              <a:t>it’s</a:t>
            </a:r>
            <a:r>
              <a:rPr lang="pl" sz="1600" dirty="0"/>
              <a:t> not </a:t>
            </a:r>
            <a:r>
              <a:rPr lang="pl" sz="1600" dirty="0" err="1"/>
              <a:t>rare</a:t>
            </a:r>
            <a:r>
              <a:rPr lang="pl" sz="1600" dirty="0"/>
              <a:t> </a:t>
            </a:r>
            <a:r>
              <a:rPr lang="pl" sz="1600" dirty="0" err="1"/>
              <a:t>that</a:t>
            </a:r>
            <a:r>
              <a:rPr lang="pl" sz="1600" dirty="0"/>
              <a:t> </a:t>
            </a:r>
            <a:r>
              <a:rPr lang="pl" sz="1600" dirty="0" err="1"/>
              <a:t>they</a:t>
            </a:r>
            <a:r>
              <a:rPr lang="pl" sz="1600" dirty="0"/>
              <a:t> </a:t>
            </a:r>
            <a:r>
              <a:rPr lang="pl" sz="1600" dirty="0" err="1"/>
              <a:t>spend</a:t>
            </a:r>
            <a:r>
              <a:rPr lang="pl" sz="1600" dirty="0"/>
              <a:t> most of</a:t>
            </a:r>
            <a:endParaRPr lang="pl-PL" sz="1600" dirty="0"/>
          </a:p>
          <a:p>
            <a:pPr>
              <a:buNone/>
            </a:pPr>
            <a:r>
              <a:rPr lang="pl" sz="1600" dirty="0"/>
              <a:t>the </a:t>
            </a:r>
            <a:r>
              <a:rPr lang="pl" sz="1600" dirty="0" err="1"/>
              <a:t>time</a:t>
            </a:r>
            <a:r>
              <a:rPr lang="pl" sz="1600" dirty="0"/>
              <a:t> by a </a:t>
            </a:r>
            <a:r>
              <a:rPr lang="pl" sz="1600" dirty="0" err="1"/>
              <a:t>computer</a:t>
            </a:r>
            <a:r>
              <a:rPr lang="pl" sz="1600" dirty="0"/>
              <a:t> </a:t>
            </a:r>
            <a:r>
              <a:rPr lang="pl" sz="1600" dirty="0" err="1"/>
              <a:t>screen</a:t>
            </a:r>
            <a:r>
              <a:rPr lang="pl" sz="1600" dirty="0"/>
              <a:t> </a:t>
            </a:r>
            <a:r>
              <a:rPr lang="pl" sz="1600" dirty="0" err="1"/>
              <a:t>or</a:t>
            </a:r>
            <a:r>
              <a:rPr lang="pl" sz="1600" dirty="0"/>
              <a:t> a TV. It </a:t>
            </a:r>
            <a:r>
              <a:rPr lang="pl" sz="1600" dirty="0" err="1"/>
              <a:t>makes</a:t>
            </a:r>
            <a:r>
              <a:rPr lang="pl" sz="1600" dirty="0"/>
              <a:t> </a:t>
            </a:r>
            <a:r>
              <a:rPr lang="pl" sz="1600" dirty="0" err="1"/>
              <a:t>all</a:t>
            </a:r>
            <a:r>
              <a:rPr lang="pl" sz="1600" dirty="0"/>
              <a:t> the </a:t>
            </a:r>
            <a:r>
              <a:rPr lang="pl" sz="1600" dirty="0" err="1"/>
              <a:t>days</a:t>
            </a:r>
            <a:r>
              <a:rPr lang="pl" sz="1600" dirty="0"/>
              <a:t> </a:t>
            </a:r>
            <a:r>
              <a:rPr lang="pl" sz="1600" dirty="0" err="1"/>
              <a:t>seem</a:t>
            </a:r>
            <a:r>
              <a:rPr lang="pl" sz="1600" dirty="0"/>
              <a:t> </a:t>
            </a:r>
            <a:r>
              <a:rPr lang="pl" sz="1600" dirty="0" err="1"/>
              <a:t>completely</a:t>
            </a:r>
            <a:endParaRPr lang="pl-PL" sz="1600" dirty="0" err="1"/>
          </a:p>
          <a:p>
            <a:pPr>
              <a:buNone/>
            </a:pPr>
            <a:r>
              <a:rPr lang="pl" sz="1600" dirty="0" err="1"/>
              <a:t>boring</a:t>
            </a:r>
            <a:r>
              <a:rPr lang="pl" sz="1600" dirty="0"/>
              <a:t> and </a:t>
            </a:r>
            <a:r>
              <a:rPr lang="pl" sz="1600" dirty="0" err="1"/>
              <a:t>alike</a:t>
            </a:r>
            <a:r>
              <a:rPr lang="pl" sz="1600" dirty="0"/>
              <a:t> – but </a:t>
            </a:r>
            <a:r>
              <a:rPr lang="pl" sz="1600" dirty="0" err="1"/>
              <a:t>should</a:t>
            </a:r>
            <a:r>
              <a:rPr lang="pl" sz="1600" dirty="0"/>
              <a:t> </a:t>
            </a:r>
            <a:r>
              <a:rPr lang="pl" sz="1600" dirty="0" err="1"/>
              <a:t>summertime</a:t>
            </a:r>
            <a:r>
              <a:rPr lang="pl" sz="1600" dirty="0"/>
              <a:t> not be </a:t>
            </a:r>
            <a:r>
              <a:rPr lang="pl" sz="1600" dirty="0" err="1"/>
              <a:t>full</a:t>
            </a:r>
            <a:r>
              <a:rPr lang="pl" sz="1600" dirty="0"/>
              <a:t> of </a:t>
            </a:r>
            <a:r>
              <a:rPr lang="pl" sz="1600" dirty="0" err="1"/>
              <a:t>adventures</a:t>
            </a:r>
            <a:r>
              <a:rPr lang="pl" sz="1600" dirty="0"/>
              <a:t> and </a:t>
            </a:r>
            <a:r>
              <a:rPr lang="pl" sz="1600" dirty="0" err="1"/>
              <a:t>new</a:t>
            </a:r>
            <a:endParaRPr lang="pl-PL" sz="1600" dirty="0" err="1"/>
          </a:p>
          <a:p>
            <a:pPr>
              <a:buNone/>
            </a:pPr>
            <a:r>
              <a:rPr lang="pl" sz="1600" dirty="0" err="1"/>
              <a:t>experiences</a:t>
            </a:r>
            <a:r>
              <a:rPr lang="pl" sz="1600" dirty="0"/>
              <a:t>?</a:t>
            </a:r>
            <a:endParaRPr lang="pl-PL" sz="1600" dirty="0"/>
          </a:p>
          <a:p>
            <a:pPr>
              <a:buNone/>
            </a:pPr>
            <a:r>
              <a:rPr lang="pl" sz="1600" dirty="0"/>
              <a:t>Happy Bus </a:t>
            </a:r>
            <a:r>
              <a:rPr lang="pl" sz="1600" dirty="0" err="1"/>
              <a:t>is</a:t>
            </a:r>
            <a:r>
              <a:rPr lang="pl" sz="1600" dirty="0"/>
              <a:t> </a:t>
            </a:r>
            <a:r>
              <a:rPr lang="pl" sz="1600" dirty="0" err="1"/>
              <a:t>supposed</a:t>
            </a:r>
            <a:r>
              <a:rPr lang="pl" sz="1600" dirty="0"/>
              <a:t> to be a </a:t>
            </a:r>
            <a:r>
              <a:rPr lang="pl" sz="1600" dirty="0" err="1"/>
              <a:t>solution</a:t>
            </a:r>
            <a:r>
              <a:rPr lang="pl" sz="1600" dirty="0"/>
              <a:t> to </a:t>
            </a:r>
            <a:r>
              <a:rPr lang="pl" sz="1600" dirty="0" err="1"/>
              <a:t>this</a:t>
            </a:r>
            <a:r>
              <a:rPr lang="pl" sz="1600" dirty="0"/>
              <a:t> problem. We want to </a:t>
            </a:r>
            <a:r>
              <a:rPr lang="pl" sz="1600" dirty="0" err="1"/>
              <a:t>give</a:t>
            </a:r>
            <a:endParaRPr lang="pl" sz="1600" dirty="0"/>
          </a:p>
          <a:p>
            <a:pPr>
              <a:buNone/>
            </a:pPr>
            <a:r>
              <a:rPr lang="pl" sz="1600" dirty="0" err="1"/>
              <a:t>children</a:t>
            </a:r>
            <a:r>
              <a:rPr lang="pl" sz="1600" dirty="0"/>
              <a:t> </a:t>
            </a:r>
            <a:r>
              <a:rPr lang="pl" sz="1600" dirty="0" err="1"/>
              <a:t>who</a:t>
            </a:r>
            <a:r>
              <a:rPr lang="pl" sz="1600" dirty="0"/>
              <a:t> </a:t>
            </a:r>
            <a:r>
              <a:rPr lang="pl" sz="1600" dirty="0" err="1"/>
              <a:t>stay</a:t>
            </a:r>
            <a:r>
              <a:rPr lang="pl" sz="1600" dirty="0"/>
              <a:t> </a:t>
            </a:r>
            <a:r>
              <a:rPr lang="pl" sz="1600" dirty="0" err="1"/>
              <a:t>at</a:t>
            </a:r>
            <a:r>
              <a:rPr lang="pl" sz="1600" dirty="0"/>
              <a:t> </a:t>
            </a:r>
            <a:r>
              <a:rPr lang="pl" sz="1600" dirty="0" err="1"/>
              <a:t>home</a:t>
            </a:r>
            <a:r>
              <a:rPr lang="pl" sz="1600" dirty="0"/>
              <a:t> a </a:t>
            </a:r>
            <a:r>
              <a:rPr lang="pl" sz="1600" dirty="0" err="1"/>
              <a:t>reason</a:t>
            </a:r>
            <a:r>
              <a:rPr lang="pl" sz="1600" dirty="0"/>
              <a:t> to go out – we want </a:t>
            </a:r>
            <a:r>
              <a:rPr lang="pl" sz="1600" dirty="0" err="1"/>
              <a:t>them</a:t>
            </a:r>
            <a:r>
              <a:rPr lang="pl" sz="1600" dirty="0"/>
              <a:t> to </a:t>
            </a:r>
            <a:r>
              <a:rPr lang="pl" sz="1600" dirty="0" err="1"/>
              <a:t>join</a:t>
            </a:r>
            <a:r>
              <a:rPr lang="pl" sz="1600" dirty="0"/>
              <a:t> </a:t>
            </a:r>
            <a:r>
              <a:rPr lang="pl" sz="1600" dirty="0" err="1"/>
              <a:t>our</a:t>
            </a:r>
            <a:endParaRPr lang="pl" sz="1600" dirty="0"/>
          </a:p>
          <a:p>
            <a:pPr>
              <a:buNone/>
            </a:pPr>
            <a:r>
              <a:rPr lang="pl" sz="1600" dirty="0" err="1"/>
              <a:t>outdoor</a:t>
            </a:r>
            <a:r>
              <a:rPr lang="pl" sz="1600" dirty="0"/>
              <a:t> </a:t>
            </a:r>
            <a:r>
              <a:rPr lang="pl" sz="1600" dirty="0" err="1"/>
              <a:t>activities</a:t>
            </a:r>
            <a:r>
              <a:rPr lang="pl" sz="1600" dirty="0"/>
              <a:t>, we want </a:t>
            </a:r>
            <a:r>
              <a:rPr lang="pl" sz="1600" dirty="0" err="1"/>
              <a:t>them</a:t>
            </a:r>
            <a:r>
              <a:rPr lang="pl" sz="1600" dirty="0"/>
              <a:t> to </a:t>
            </a:r>
            <a:r>
              <a:rPr lang="pl" sz="1600" dirty="0" err="1"/>
              <a:t>self-improve</a:t>
            </a:r>
            <a:r>
              <a:rPr lang="pl" sz="1600" dirty="0"/>
              <a:t>, to </a:t>
            </a:r>
            <a:r>
              <a:rPr lang="pl" sz="1600" dirty="0" err="1"/>
              <a:t>discover</a:t>
            </a:r>
            <a:r>
              <a:rPr lang="pl" sz="1600" dirty="0"/>
              <a:t> the </a:t>
            </a:r>
            <a:r>
              <a:rPr lang="pl" sz="1600" dirty="0" err="1"/>
              <a:t>world</a:t>
            </a:r>
            <a:r>
              <a:rPr lang="pl" sz="1600" dirty="0"/>
              <a:t> and </a:t>
            </a:r>
            <a:r>
              <a:rPr lang="pl" sz="1600" dirty="0" err="1"/>
              <a:t>at</a:t>
            </a:r>
            <a:endParaRPr lang="pl" sz="1600" dirty="0"/>
          </a:p>
          <a:p>
            <a:pPr>
              <a:buNone/>
            </a:pPr>
            <a:r>
              <a:rPr lang="pl" sz="1600" dirty="0"/>
              <a:t>       the same </a:t>
            </a:r>
            <a:r>
              <a:rPr lang="pl" sz="1600" dirty="0" err="1"/>
              <a:t>time</a:t>
            </a:r>
            <a:r>
              <a:rPr lang="pl" sz="1600" dirty="0"/>
              <a:t> </a:t>
            </a:r>
            <a:r>
              <a:rPr lang="pl" sz="1600" dirty="0" err="1"/>
              <a:t>have</a:t>
            </a:r>
            <a:r>
              <a:rPr lang="pl" sz="1600" dirty="0"/>
              <a:t> </a:t>
            </a:r>
            <a:r>
              <a:rPr lang="pl" sz="1600" dirty="0" err="1"/>
              <a:t>some</a:t>
            </a:r>
            <a:r>
              <a:rPr lang="pl" sz="1600" dirty="0"/>
              <a:t> </a:t>
            </a:r>
            <a:r>
              <a:rPr lang="pl" sz="1600" dirty="0" err="1"/>
              <a:t>great</a:t>
            </a:r>
            <a:r>
              <a:rPr lang="pl" sz="1600" dirty="0"/>
              <a:t> </a:t>
            </a:r>
            <a:r>
              <a:rPr lang="pl" sz="1600" dirty="0" err="1"/>
              <a:t>fun</a:t>
            </a:r>
            <a:r>
              <a:rPr lang="pl" sz="1600" dirty="0"/>
              <a:t>.</a:t>
            </a:r>
            <a:endParaRPr lang="pl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l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sz="1400" dirty="0"/>
          </a:p>
        </p:txBody>
      </p:sp>
      <p:sp>
        <p:nvSpPr>
          <p:cNvPr id="1637" name="Google Shape;1637;p39"/>
          <p:cNvSpPr txBox="1">
            <a:spLocks noGrp="1"/>
          </p:cNvSpPr>
          <p:nvPr>
            <p:ph type="title"/>
          </p:nvPr>
        </p:nvSpPr>
        <p:spPr>
          <a:xfrm>
            <a:off x="746205" y="3058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What it is all about?</a:t>
            </a:r>
            <a:endParaRPr/>
          </a:p>
        </p:txBody>
      </p:sp>
      <p:sp>
        <p:nvSpPr>
          <p:cNvPr id="1638" name="Google Shape;1638;p39"/>
          <p:cNvSpPr txBox="1"/>
          <p:nvPr/>
        </p:nvSpPr>
        <p:spPr>
          <a:xfrm>
            <a:off x="0" y="0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" dirty="0"/>
          </a:p>
        </p:txBody>
      </p:sp>
      <p:pic>
        <p:nvPicPr>
          <p:cNvPr id="1639" name="Google Shape;16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75" y="43297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39"/>
          <p:cNvSpPr txBox="1"/>
          <p:nvPr/>
        </p:nvSpPr>
        <p:spPr>
          <a:xfrm>
            <a:off x="1748925" y="4174750"/>
            <a:ext cx="56001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39"/>
          <p:cNvSpPr txBox="1">
            <a:spLocks noGrp="1"/>
          </p:cNvSpPr>
          <p:nvPr>
            <p:ph type="body" idx="1"/>
          </p:nvPr>
        </p:nvSpPr>
        <p:spPr>
          <a:xfrm>
            <a:off x="289005" y="924805"/>
            <a:ext cx="8565660" cy="3502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pl" sz="1800" dirty="0" err="1"/>
              <a:t>This</a:t>
            </a:r>
            <a:r>
              <a:rPr lang="pl" sz="1800" dirty="0"/>
              <a:t> </a:t>
            </a:r>
            <a:r>
              <a:rPr lang="pl" sz="1800" dirty="0" err="1"/>
              <a:t>year</a:t>
            </a:r>
            <a:r>
              <a:rPr lang="pl" sz="1800" dirty="0"/>
              <a:t> we </a:t>
            </a:r>
            <a:r>
              <a:rPr lang="pl" sz="1800" dirty="0" err="1"/>
              <a:t>also</a:t>
            </a:r>
            <a:r>
              <a:rPr lang="pl" sz="1800" dirty="0"/>
              <a:t> </a:t>
            </a:r>
            <a:r>
              <a:rPr lang="pl" sz="1800" dirty="0" err="1"/>
              <a:t>have</a:t>
            </a:r>
            <a:r>
              <a:rPr lang="pl" sz="1800" dirty="0"/>
              <a:t> a </a:t>
            </a:r>
            <a:r>
              <a:rPr lang="pl" sz="1800" dirty="0" err="1"/>
              <a:t>special</a:t>
            </a:r>
            <a:r>
              <a:rPr lang="pl" sz="1800" dirty="0"/>
              <a:t> </a:t>
            </a:r>
            <a:r>
              <a:rPr lang="pl" sz="1800" dirty="0" err="1"/>
              <a:t>goal</a:t>
            </a:r>
            <a:r>
              <a:rPr lang="pl" sz="1800" dirty="0"/>
              <a:t>. </a:t>
            </a:r>
            <a:r>
              <a:rPr lang="pl" sz="1800" dirty="0" err="1"/>
              <a:t>Our</a:t>
            </a:r>
            <a:r>
              <a:rPr lang="pl" sz="1800" dirty="0"/>
              <a:t> </a:t>
            </a:r>
            <a:r>
              <a:rPr lang="pl" sz="1800" dirty="0" err="1"/>
              <a:t>foundation</a:t>
            </a:r>
            <a:r>
              <a:rPr lang="pl" sz="1800" dirty="0"/>
              <a:t> </a:t>
            </a:r>
            <a:r>
              <a:rPr lang="pl" sz="1800" dirty="0" err="1"/>
              <a:t>is</a:t>
            </a:r>
            <a:r>
              <a:rPr lang="pl" sz="1800" dirty="0"/>
              <a:t> </a:t>
            </a:r>
            <a:r>
              <a:rPr lang="pl" sz="1800" dirty="0" err="1"/>
              <a:t>deeply</a:t>
            </a:r>
            <a:r>
              <a:rPr lang="pl" sz="1800" dirty="0"/>
              <a:t> </a:t>
            </a:r>
            <a:r>
              <a:rPr lang="pl" sz="1800" dirty="0" err="1"/>
              <a:t>engaged</a:t>
            </a:r>
            <a:r>
              <a:rPr lang="pl" sz="1800" dirty="0"/>
              <a:t> in </a:t>
            </a:r>
            <a:r>
              <a:rPr lang="pl" sz="1800" dirty="0" err="1"/>
              <a:t>evacuation</a:t>
            </a:r>
            <a:r>
              <a:rPr lang="pl" sz="1800" dirty="0"/>
              <a:t> of </a:t>
            </a:r>
            <a:r>
              <a:rPr lang="pl" sz="1800" dirty="0" err="1"/>
              <a:t>orphans</a:t>
            </a:r>
            <a:r>
              <a:rPr lang="pl" sz="1800" dirty="0"/>
              <a:t> from </a:t>
            </a:r>
            <a:r>
              <a:rPr lang="pl" sz="1800" dirty="0" err="1"/>
              <a:t>territories</a:t>
            </a:r>
            <a:r>
              <a:rPr lang="pl" sz="1800" dirty="0"/>
              <a:t> </a:t>
            </a:r>
            <a:r>
              <a:rPr lang="pl" sz="1800" dirty="0" err="1"/>
              <a:t>that</a:t>
            </a:r>
            <a:r>
              <a:rPr lang="pl" sz="1800" dirty="0"/>
              <a:t> </a:t>
            </a:r>
            <a:r>
              <a:rPr lang="pl" sz="1800" dirty="0" err="1"/>
              <a:t>are</a:t>
            </a:r>
            <a:r>
              <a:rPr lang="pl" sz="1800" dirty="0"/>
              <a:t> </a:t>
            </a:r>
            <a:r>
              <a:rPr lang="pl" sz="1800" dirty="0" err="1"/>
              <a:t>currently</a:t>
            </a:r>
            <a:r>
              <a:rPr lang="pl" sz="1800" dirty="0"/>
              <a:t> </a:t>
            </a:r>
            <a:r>
              <a:rPr lang="pl" sz="1800" dirty="0" err="1"/>
              <a:t>undergoing</a:t>
            </a:r>
            <a:r>
              <a:rPr lang="pl" sz="1800" dirty="0"/>
              <a:t> the </a:t>
            </a:r>
            <a:r>
              <a:rPr lang="pl" sz="1800" dirty="0" err="1"/>
              <a:t>worst</a:t>
            </a:r>
            <a:r>
              <a:rPr lang="pl" sz="1800" dirty="0"/>
              <a:t> war </a:t>
            </a:r>
            <a:r>
              <a:rPr lang="pl" sz="1800" dirty="0" err="1"/>
              <a:t>actions</a:t>
            </a:r>
            <a:r>
              <a:rPr lang="pl" sz="1800" dirty="0"/>
              <a:t> in </a:t>
            </a:r>
            <a:r>
              <a:rPr lang="pl" sz="1800" dirty="0" err="1"/>
              <a:t>Ukraine</a:t>
            </a:r>
            <a:r>
              <a:rPr lang="pl" sz="1800" dirty="0"/>
              <a:t>. </a:t>
            </a:r>
            <a:r>
              <a:rPr lang="pl" sz="1800" dirty="0" err="1"/>
              <a:t>Therefore</a:t>
            </a:r>
            <a:r>
              <a:rPr lang="pl" sz="1800" dirty="0"/>
              <a:t> </a:t>
            </a:r>
            <a:r>
              <a:rPr lang="pl" sz="1800" dirty="0" err="1"/>
              <a:t>there's</a:t>
            </a:r>
            <a:r>
              <a:rPr lang="pl" sz="1800" dirty="0"/>
              <a:t> </a:t>
            </a:r>
            <a:r>
              <a:rPr lang="pl" sz="1800" dirty="0" err="1"/>
              <a:t>around</a:t>
            </a:r>
            <a:r>
              <a:rPr lang="pl" sz="1800" dirty="0"/>
              <a:t> 1200 </a:t>
            </a:r>
            <a:r>
              <a:rPr lang="pl" sz="1800" dirty="0" err="1"/>
              <a:t>orphans</a:t>
            </a:r>
            <a:r>
              <a:rPr lang="pl" sz="1800" dirty="0"/>
              <a:t> in Poland </a:t>
            </a:r>
            <a:r>
              <a:rPr lang="pl" sz="1800" dirty="0" err="1"/>
              <a:t>that</a:t>
            </a:r>
            <a:r>
              <a:rPr lang="pl" sz="1800" dirty="0"/>
              <a:t> we </a:t>
            </a:r>
            <a:r>
              <a:rPr lang="pl" sz="1800" dirty="0" err="1"/>
              <a:t>are</a:t>
            </a:r>
            <a:r>
              <a:rPr lang="pl" sz="1800" dirty="0"/>
              <a:t> </a:t>
            </a:r>
            <a:r>
              <a:rPr lang="pl" sz="1800" dirty="0" err="1"/>
              <a:t>taking</a:t>
            </a:r>
            <a:r>
              <a:rPr lang="pl" sz="1800" dirty="0"/>
              <a:t> </a:t>
            </a:r>
            <a:r>
              <a:rPr lang="pl" sz="1800" dirty="0" err="1"/>
              <a:t>care</a:t>
            </a:r>
            <a:r>
              <a:rPr lang="pl" sz="1800" dirty="0"/>
              <a:t> of. We want to </a:t>
            </a:r>
            <a:r>
              <a:rPr lang="pl" sz="1800" dirty="0" err="1"/>
              <a:t>provide</a:t>
            </a:r>
            <a:r>
              <a:rPr lang="pl" sz="1800" dirty="0"/>
              <a:t> </a:t>
            </a:r>
            <a:r>
              <a:rPr lang="pl" sz="1800" dirty="0" err="1"/>
              <a:t>them</a:t>
            </a:r>
            <a:r>
              <a:rPr lang="pl" sz="1800" dirty="0"/>
              <a:t> with </a:t>
            </a:r>
            <a:r>
              <a:rPr lang="pl" sz="1800" dirty="0" err="1"/>
              <a:t>something</a:t>
            </a:r>
            <a:r>
              <a:rPr lang="pl" sz="1800" dirty="0"/>
              <a:t> </a:t>
            </a:r>
            <a:r>
              <a:rPr lang="pl" sz="1800" dirty="0" err="1"/>
              <a:t>that</a:t>
            </a:r>
            <a:r>
              <a:rPr lang="pl" sz="1800" dirty="0"/>
              <a:t> </a:t>
            </a:r>
            <a:r>
              <a:rPr lang="pl" sz="1800" dirty="0" err="1"/>
              <a:t>would</a:t>
            </a:r>
            <a:r>
              <a:rPr lang="pl" sz="1800" dirty="0"/>
              <a:t> </a:t>
            </a:r>
            <a:r>
              <a:rPr lang="pl" sz="1800" dirty="0" err="1"/>
              <a:t>take</a:t>
            </a:r>
            <a:r>
              <a:rPr lang="pl" sz="1800" dirty="0"/>
              <a:t> </a:t>
            </a:r>
            <a:r>
              <a:rPr lang="pl" sz="1800" dirty="0" err="1"/>
              <a:t>their</a:t>
            </a:r>
            <a:r>
              <a:rPr lang="pl" sz="1800" dirty="0"/>
              <a:t> </a:t>
            </a:r>
            <a:r>
              <a:rPr lang="pl" sz="1800" dirty="0" err="1"/>
              <a:t>innocent</a:t>
            </a:r>
            <a:r>
              <a:rPr lang="pl" sz="1800" dirty="0"/>
              <a:t> </a:t>
            </a:r>
            <a:r>
              <a:rPr lang="pl" sz="1800" dirty="0" err="1"/>
              <a:t>minds</a:t>
            </a:r>
            <a:r>
              <a:rPr lang="pl" sz="1800" dirty="0"/>
              <a:t> off the </a:t>
            </a:r>
            <a:r>
              <a:rPr lang="pl" sz="1800" dirty="0" err="1"/>
              <a:t>situation</a:t>
            </a:r>
            <a:r>
              <a:rPr lang="pl" sz="1800" dirty="0"/>
              <a:t> in </a:t>
            </a:r>
            <a:r>
              <a:rPr lang="pl" sz="1800" dirty="0" err="1"/>
              <a:t>their</a:t>
            </a:r>
            <a:r>
              <a:rPr lang="pl" sz="1800" dirty="0"/>
              <a:t> </a:t>
            </a:r>
            <a:r>
              <a:rPr lang="pl" sz="1800" dirty="0" err="1"/>
              <a:t>homeland</a:t>
            </a:r>
            <a:r>
              <a:rPr lang="pl" sz="1800" dirty="0"/>
              <a:t> and </a:t>
            </a:r>
            <a:r>
              <a:rPr lang="pl" sz="1800" dirty="0" err="1"/>
              <a:t>will</a:t>
            </a:r>
            <a:r>
              <a:rPr lang="pl" sz="1800" dirty="0"/>
              <a:t> </a:t>
            </a:r>
            <a:r>
              <a:rPr lang="pl" sz="1800" dirty="0" err="1"/>
              <a:t>bring</a:t>
            </a:r>
            <a:r>
              <a:rPr lang="pl" sz="1800" dirty="0"/>
              <a:t> </a:t>
            </a:r>
            <a:r>
              <a:rPr lang="pl" sz="1800" dirty="0" err="1"/>
              <a:t>them</a:t>
            </a:r>
            <a:r>
              <a:rPr lang="pl" sz="1800" dirty="0"/>
              <a:t> </a:t>
            </a:r>
            <a:r>
              <a:rPr lang="pl" sz="1800" dirty="0" err="1"/>
              <a:t>some</a:t>
            </a:r>
            <a:r>
              <a:rPr lang="pl" sz="1800" dirty="0"/>
              <a:t> </a:t>
            </a:r>
            <a:r>
              <a:rPr lang="pl" sz="1800" dirty="0" err="1"/>
              <a:t>joy</a:t>
            </a:r>
            <a:r>
              <a:rPr lang="pl" sz="1800" dirty="0"/>
              <a:t>. </a:t>
            </a:r>
          </a:p>
          <a:p>
            <a:pPr>
              <a:buNone/>
            </a:pPr>
            <a:r>
              <a:rPr lang="pl" sz="1800" dirty="0" err="1"/>
              <a:t>Except</a:t>
            </a:r>
            <a:r>
              <a:rPr lang="pl" sz="1800" dirty="0"/>
              <a:t> for the </a:t>
            </a:r>
            <a:r>
              <a:rPr lang="pl" sz="1800" dirty="0" err="1"/>
              <a:t>kids</a:t>
            </a:r>
            <a:r>
              <a:rPr lang="pl" sz="1800" dirty="0"/>
              <a:t> we </a:t>
            </a:r>
            <a:r>
              <a:rPr lang="pl" sz="1800" dirty="0" err="1"/>
              <a:t>are</a:t>
            </a:r>
            <a:r>
              <a:rPr lang="pl" sz="1800" dirty="0"/>
              <a:t> </a:t>
            </a:r>
            <a:r>
              <a:rPr lang="pl" sz="1800" dirty="0" err="1"/>
              <a:t>taking</a:t>
            </a:r>
            <a:r>
              <a:rPr lang="pl" sz="1800" dirty="0"/>
              <a:t> </a:t>
            </a:r>
            <a:r>
              <a:rPr lang="pl" sz="1800" dirty="0" err="1"/>
              <a:t>care</a:t>
            </a:r>
            <a:r>
              <a:rPr lang="pl" sz="1800" dirty="0"/>
              <a:t> of, </a:t>
            </a:r>
            <a:r>
              <a:rPr lang="pl" sz="1800" dirty="0" err="1"/>
              <a:t>there</a:t>
            </a:r>
            <a:r>
              <a:rPr lang="pl" sz="1800" dirty="0"/>
              <a:t> </a:t>
            </a:r>
            <a:r>
              <a:rPr lang="pl" sz="1800" dirty="0" err="1"/>
              <a:t>are</a:t>
            </a:r>
            <a:r>
              <a:rPr lang="pl" sz="1800" dirty="0"/>
              <a:t> </a:t>
            </a:r>
            <a:r>
              <a:rPr lang="pl" sz="1800" dirty="0" err="1"/>
              <a:t>also</a:t>
            </a:r>
            <a:r>
              <a:rPr lang="pl" sz="1800" dirty="0"/>
              <a:t> </a:t>
            </a:r>
            <a:r>
              <a:rPr lang="pl" sz="1800" dirty="0" err="1"/>
              <a:t>thousands</a:t>
            </a:r>
            <a:r>
              <a:rPr lang="pl" sz="1800" dirty="0"/>
              <a:t> of </a:t>
            </a:r>
            <a:r>
              <a:rPr lang="pl" sz="1800" dirty="0" err="1"/>
              <a:t>refugees</a:t>
            </a:r>
            <a:r>
              <a:rPr lang="pl" sz="1800" dirty="0"/>
              <a:t> 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would</a:t>
            </a:r>
            <a:r>
              <a:rPr lang="pl" sz="1800" dirty="0"/>
              <a:t> love </a:t>
            </a:r>
            <a:r>
              <a:rPr lang="pl" sz="1800" dirty="0" err="1"/>
              <a:t>this</a:t>
            </a:r>
            <a:r>
              <a:rPr lang="pl" sz="1800" dirty="0"/>
              <a:t> </a:t>
            </a:r>
            <a:r>
              <a:rPr lang="pl" sz="1800" dirty="0" err="1"/>
              <a:t>opportunity</a:t>
            </a:r>
            <a:r>
              <a:rPr lang="pl" sz="1800" dirty="0"/>
              <a:t> for </a:t>
            </a:r>
            <a:r>
              <a:rPr lang="pl" sz="1800" dirty="0" err="1"/>
              <a:t>their</a:t>
            </a:r>
            <a:r>
              <a:rPr lang="pl" sz="1800" dirty="0"/>
              <a:t> </a:t>
            </a:r>
            <a:r>
              <a:rPr lang="pl" sz="1800" dirty="0" err="1"/>
              <a:t>children</a:t>
            </a:r>
            <a:r>
              <a:rPr lang="pl" sz="1800" dirty="0"/>
              <a:t>.</a:t>
            </a:r>
          </a:p>
          <a:p>
            <a:pPr>
              <a:buNone/>
            </a:pPr>
            <a:r>
              <a:rPr lang="pl" sz="1800" dirty="0" err="1"/>
              <a:t>That's</a:t>
            </a:r>
            <a:r>
              <a:rPr lang="pl" sz="1800" dirty="0"/>
              <a:t> </a:t>
            </a:r>
            <a:r>
              <a:rPr lang="pl" sz="1800" dirty="0" err="1"/>
              <a:t>why</a:t>
            </a:r>
            <a:r>
              <a:rPr lang="pl" sz="1800" dirty="0"/>
              <a:t> </a:t>
            </a:r>
            <a:r>
              <a:rPr lang="pl" sz="1800" dirty="0" err="1"/>
              <a:t>its</a:t>
            </a:r>
            <a:r>
              <a:rPr lang="pl" sz="1800" dirty="0"/>
              <a:t> </a:t>
            </a:r>
            <a:r>
              <a:rPr lang="pl" sz="1800" dirty="0" err="1"/>
              <a:t>even</a:t>
            </a:r>
            <a:r>
              <a:rPr lang="pl" sz="1800" dirty="0"/>
              <a:t> </a:t>
            </a:r>
            <a:r>
              <a:rPr lang="pl" sz="1800" dirty="0" err="1"/>
              <a:t>more</a:t>
            </a:r>
            <a:r>
              <a:rPr lang="pl" sz="1800" dirty="0"/>
              <a:t> </a:t>
            </a:r>
            <a:r>
              <a:rPr lang="pl" sz="1800" dirty="0" err="1"/>
              <a:t>important</a:t>
            </a:r>
            <a:r>
              <a:rPr lang="pl" sz="1800" dirty="0"/>
              <a:t> </a:t>
            </a:r>
            <a:r>
              <a:rPr lang="pl" sz="1800" dirty="0" err="1"/>
              <a:t>this</a:t>
            </a:r>
            <a:r>
              <a:rPr lang="pl" sz="1800" dirty="0"/>
              <a:t> </a:t>
            </a:r>
            <a:r>
              <a:rPr lang="pl" sz="1800" dirty="0" err="1"/>
              <a:t>year</a:t>
            </a:r>
            <a:r>
              <a:rPr lang="pl" sz="1800" dirty="0"/>
              <a:t> to </a:t>
            </a:r>
            <a:r>
              <a:rPr lang="pl" sz="1800" dirty="0" err="1"/>
              <a:t>reach</a:t>
            </a:r>
            <a:r>
              <a:rPr lang="pl" sz="1800" dirty="0"/>
              <a:t> as </a:t>
            </a:r>
            <a:r>
              <a:rPr lang="pl" sz="1800" dirty="0" err="1"/>
              <a:t>many</a:t>
            </a:r>
            <a:r>
              <a:rPr lang="pl" sz="1800" dirty="0"/>
              <a:t> </a:t>
            </a:r>
            <a:r>
              <a:rPr lang="pl" sz="1800" dirty="0" err="1"/>
              <a:t>participants</a:t>
            </a:r>
            <a:r>
              <a:rPr lang="pl" sz="1800" dirty="0"/>
              <a:t> as </a:t>
            </a:r>
            <a:r>
              <a:rPr lang="pl" sz="1800" dirty="0" err="1"/>
              <a:t>possible</a:t>
            </a:r>
            <a:r>
              <a:rPr lang="pl" sz="180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sz="1400" dirty="0"/>
          </a:p>
          <a:p>
            <a:pPr marL="0" indent="0" algn="ctr">
              <a:buNone/>
            </a:pPr>
            <a:endParaRPr lang="pl" sz="1400"/>
          </a:p>
          <a:p>
            <a:pPr marL="0" indent="0" algn="ctr">
              <a:buNone/>
            </a:pPr>
            <a:endParaRPr lang="pl" sz="1400" dirty="0"/>
          </a:p>
        </p:txBody>
      </p:sp>
      <p:sp>
        <p:nvSpPr>
          <p:cNvPr id="1637" name="Google Shape;1637;p39"/>
          <p:cNvSpPr txBox="1">
            <a:spLocks noGrp="1"/>
          </p:cNvSpPr>
          <p:nvPr>
            <p:ph type="title"/>
          </p:nvPr>
        </p:nvSpPr>
        <p:spPr>
          <a:xfrm>
            <a:off x="746205" y="3058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What it is all about?</a:t>
            </a:r>
            <a:endParaRPr/>
          </a:p>
        </p:txBody>
      </p:sp>
      <p:sp>
        <p:nvSpPr>
          <p:cNvPr id="1638" name="Google Shape;1638;p39"/>
          <p:cNvSpPr txBox="1"/>
          <p:nvPr/>
        </p:nvSpPr>
        <p:spPr>
          <a:xfrm>
            <a:off x="0" y="0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" dirty="0"/>
          </a:p>
        </p:txBody>
      </p:sp>
      <p:pic>
        <p:nvPicPr>
          <p:cNvPr id="1639" name="Google Shape;16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75" y="43297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39"/>
          <p:cNvSpPr txBox="1"/>
          <p:nvPr/>
        </p:nvSpPr>
        <p:spPr>
          <a:xfrm>
            <a:off x="1748925" y="4174750"/>
            <a:ext cx="56001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  <p:extLst>
      <p:ext uri="{BB962C8B-B14F-4D97-AF65-F5344CB8AC3E}">
        <p14:creationId xmlns:p14="http://schemas.microsoft.com/office/powerpoint/2010/main" val="80072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3EBA03F-274C-475C-BAB1-9A48E8F4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305" y="1290565"/>
            <a:ext cx="7575060" cy="2565180"/>
          </a:xfrm>
        </p:spPr>
        <p:txBody>
          <a:bodyPr/>
          <a:lstStyle/>
          <a:p>
            <a:pPr algn="ctr"/>
            <a:r>
              <a:rPr lang="pl-PL" sz="1600" b="1" dirty="0"/>
              <a:t>For the </a:t>
            </a:r>
            <a:r>
              <a:rPr lang="pl-PL" sz="1600" b="1" dirty="0" err="1"/>
              <a:t>exact</a:t>
            </a:r>
            <a:r>
              <a:rPr lang="pl-PL" sz="1600" b="1" dirty="0"/>
              <a:t> </a:t>
            </a:r>
            <a:r>
              <a:rPr lang="pl-PL" sz="1600" b="1" dirty="0" err="1"/>
              <a:t>reasons</a:t>
            </a:r>
            <a:r>
              <a:rPr lang="pl-PL" sz="1600" b="1" dirty="0"/>
              <a:t> </a:t>
            </a:r>
            <a:r>
              <a:rPr lang="pl-PL" sz="1600" b="1" dirty="0" err="1"/>
              <a:t>stated</a:t>
            </a:r>
            <a:r>
              <a:rPr lang="pl-PL" sz="1600" b="1" dirty="0"/>
              <a:t> </a:t>
            </a:r>
            <a:r>
              <a:rPr lang="pl-PL" sz="1600" b="1" dirty="0" err="1"/>
              <a:t>above</a:t>
            </a:r>
            <a:r>
              <a:rPr lang="pl-PL" sz="1600" b="1" dirty="0"/>
              <a:t>, we </a:t>
            </a:r>
            <a:r>
              <a:rPr lang="pl-PL" sz="1600" b="1" dirty="0" err="1"/>
              <a:t>are</a:t>
            </a:r>
            <a:r>
              <a:rPr lang="pl-PL" sz="1600" b="1" dirty="0"/>
              <a:t> </a:t>
            </a:r>
            <a:r>
              <a:rPr lang="pl-PL" sz="1600" b="1" dirty="0" err="1"/>
              <a:t>proudly</a:t>
            </a:r>
            <a:r>
              <a:rPr lang="pl-PL" sz="1600" b="1" dirty="0"/>
              <a:t> </a:t>
            </a:r>
            <a:r>
              <a:rPr lang="pl-PL" sz="1600" b="1" dirty="0" err="1"/>
              <a:t>working</a:t>
            </a:r>
            <a:r>
              <a:rPr lang="pl-PL" sz="1600" b="1" dirty="0"/>
              <a:t> on </a:t>
            </a:r>
            <a:r>
              <a:rPr lang="pl-PL" sz="1600" b="1" dirty="0" err="1"/>
              <a:t>conducting</a:t>
            </a:r>
            <a:r>
              <a:rPr lang="pl-PL" sz="1600" b="1" dirty="0"/>
              <a:t> the 12th </a:t>
            </a:r>
            <a:r>
              <a:rPr lang="pl-PL" sz="1600" b="1" dirty="0" err="1"/>
              <a:t>edition</a:t>
            </a:r>
            <a:r>
              <a:rPr lang="pl-PL" sz="1600" b="1" dirty="0"/>
              <a:t> of the </a:t>
            </a:r>
            <a:r>
              <a:rPr lang="pl-PL" sz="1600" b="1" dirty="0" err="1"/>
              <a:t>project</a:t>
            </a:r>
            <a:r>
              <a:rPr lang="pl-PL" sz="1600" b="1" dirty="0"/>
              <a:t> in the </a:t>
            </a:r>
            <a:r>
              <a:rPr lang="pl-PL" sz="1600" b="1" dirty="0" err="1"/>
              <a:t>summer</a:t>
            </a:r>
            <a:r>
              <a:rPr lang="pl-PL" sz="1600" b="1" dirty="0"/>
              <a:t> of 2022.</a:t>
            </a:r>
            <a:endParaRPr lang="pl-PL"/>
          </a:p>
          <a:p>
            <a:endParaRPr lang="pl-PL" sz="1600" dirty="0"/>
          </a:p>
          <a:p>
            <a:r>
              <a:rPr lang="pl-PL" sz="1600" dirty="0"/>
              <a:t>The </a:t>
            </a:r>
            <a:r>
              <a:rPr lang="pl-PL" sz="1600" dirty="0" err="1"/>
              <a:t>attractions</a:t>
            </a:r>
            <a:r>
              <a:rPr lang="pl-PL" sz="1600" dirty="0"/>
              <a:t> we </a:t>
            </a:r>
            <a:r>
              <a:rPr lang="pl-PL" sz="1600" dirty="0" err="1"/>
              <a:t>offer</a:t>
            </a:r>
            <a:r>
              <a:rPr lang="pl-PL" sz="1600" dirty="0"/>
              <a:t> </a:t>
            </a:r>
            <a:r>
              <a:rPr lang="pl-PL" sz="1600" dirty="0" err="1"/>
              <a:t>include</a:t>
            </a:r>
            <a:r>
              <a:rPr lang="pl-PL" sz="1600" dirty="0"/>
              <a:t> </a:t>
            </a:r>
            <a:r>
              <a:rPr lang="pl-PL" sz="1600" dirty="0" err="1"/>
              <a:t>animations</a:t>
            </a:r>
            <a:r>
              <a:rPr lang="pl-PL" sz="1600" dirty="0"/>
              <a:t> and </a:t>
            </a:r>
            <a:r>
              <a:rPr lang="pl-PL" sz="1600" dirty="0" err="1"/>
              <a:t>games</a:t>
            </a:r>
            <a:r>
              <a:rPr lang="pl-PL" sz="1600" dirty="0"/>
              <a:t>, </a:t>
            </a:r>
            <a:r>
              <a:rPr lang="pl-PL" sz="1600" dirty="0" err="1"/>
              <a:t>both</a:t>
            </a:r>
            <a:r>
              <a:rPr lang="pl-PL" sz="1600" dirty="0"/>
              <a:t> for </a:t>
            </a:r>
            <a:r>
              <a:rPr lang="pl-PL" sz="1600" dirty="0" err="1"/>
              <a:t>younger</a:t>
            </a:r>
            <a:r>
              <a:rPr lang="pl-PL" sz="1600" dirty="0"/>
              <a:t> and </a:t>
            </a:r>
            <a:r>
              <a:rPr lang="pl-PL" sz="1600" dirty="0" err="1"/>
              <a:t>older</a:t>
            </a:r>
            <a:r>
              <a:rPr lang="pl-PL" sz="1600" dirty="0"/>
              <a:t> </a:t>
            </a:r>
            <a:r>
              <a:rPr lang="pl-PL" sz="1600" dirty="0" err="1"/>
              <a:t>participants</a:t>
            </a:r>
            <a:r>
              <a:rPr lang="pl-PL" sz="1600" dirty="0"/>
              <a:t>. Sports, face painting, </a:t>
            </a:r>
            <a:r>
              <a:rPr lang="pl-PL" sz="1600" dirty="0" err="1"/>
              <a:t>creating</a:t>
            </a:r>
            <a:r>
              <a:rPr lang="pl-PL" sz="1600" dirty="0"/>
              <a:t> </a:t>
            </a:r>
            <a:r>
              <a:rPr lang="pl-PL" sz="1600" dirty="0" err="1"/>
              <a:t>unique</a:t>
            </a:r>
            <a:r>
              <a:rPr lang="pl-PL" sz="1600" dirty="0"/>
              <a:t> </a:t>
            </a:r>
            <a:r>
              <a:rPr lang="pl-PL" sz="1600" dirty="0" err="1"/>
              <a:t>acessories</a:t>
            </a:r>
            <a:r>
              <a:rPr lang="pl-PL" sz="1600" dirty="0"/>
              <a:t> – </a:t>
            </a:r>
            <a:r>
              <a:rPr lang="pl-PL" sz="1600" dirty="0" err="1"/>
              <a:t>these</a:t>
            </a:r>
            <a:r>
              <a:rPr lang="pl-PL" sz="1600" dirty="0"/>
              <a:t> </a:t>
            </a:r>
            <a:r>
              <a:rPr lang="pl-PL" sz="1600" dirty="0" err="1"/>
              <a:t>are</a:t>
            </a:r>
            <a:r>
              <a:rPr lang="pl-PL" sz="1600" dirty="0"/>
              <a:t> </a:t>
            </a:r>
            <a:r>
              <a:rPr lang="pl-PL" sz="1600" dirty="0" err="1"/>
              <a:t>only</a:t>
            </a:r>
            <a:r>
              <a:rPr lang="pl-PL" sz="1600" dirty="0"/>
              <a:t> a </a:t>
            </a:r>
            <a:r>
              <a:rPr lang="pl-PL" sz="1600" dirty="0" err="1"/>
              <a:t>little</a:t>
            </a:r>
            <a:r>
              <a:rPr lang="pl-PL" sz="1600" dirty="0"/>
              <a:t> part of </a:t>
            </a:r>
            <a:r>
              <a:rPr lang="pl-PL" sz="1600" dirty="0" err="1"/>
              <a:t>what</a:t>
            </a:r>
            <a:r>
              <a:rPr lang="pl-PL" sz="1600" dirty="0"/>
              <a:t> </a:t>
            </a:r>
            <a:r>
              <a:rPr lang="pl-PL" sz="1600" dirty="0" err="1"/>
              <a:t>we’re</a:t>
            </a:r>
            <a:r>
              <a:rPr lang="pl-PL" sz="1600" dirty="0"/>
              <a:t> </a:t>
            </a:r>
            <a:r>
              <a:rPr lang="pl-PL" sz="1600" dirty="0" err="1"/>
              <a:t>doing</a:t>
            </a:r>
            <a:r>
              <a:rPr lang="pl-PL" sz="1600" dirty="0"/>
              <a:t> in the </a:t>
            </a:r>
            <a:r>
              <a:rPr lang="pl-PL" sz="1600" dirty="0" err="1"/>
              <a:t>villages</a:t>
            </a:r>
            <a:r>
              <a:rPr lang="pl-PL" sz="1600" dirty="0"/>
              <a:t> with </a:t>
            </a:r>
            <a:r>
              <a:rPr lang="pl-PL" sz="1600" dirty="0" err="1"/>
              <a:t>kids</a:t>
            </a:r>
            <a:r>
              <a:rPr lang="pl-PL" sz="1600" dirty="0"/>
              <a:t>. </a:t>
            </a:r>
            <a:r>
              <a:rPr lang="pl-PL" sz="1600" dirty="0" err="1"/>
              <a:t>Moreover</a:t>
            </a:r>
            <a:r>
              <a:rPr lang="pl-PL" sz="1600" dirty="0"/>
              <a:t> we </a:t>
            </a:r>
            <a:r>
              <a:rPr lang="pl-PL" sz="1600" dirty="0" err="1"/>
              <a:t>have</a:t>
            </a:r>
            <a:r>
              <a:rPr lang="pl-PL" sz="1600" dirty="0"/>
              <a:t> </a:t>
            </a:r>
            <a:r>
              <a:rPr lang="pl-PL" sz="1600" dirty="0" err="1"/>
              <a:t>equipment</a:t>
            </a:r>
            <a:r>
              <a:rPr lang="pl-PL" sz="1600" dirty="0"/>
              <a:t> </a:t>
            </a:r>
            <a:r>
              <a:rPr lang="pl-PL" sz="1600" dirty="0" err="1"/>
              <a:t>that</a:t>
            </a:r>
            <a:r>
              <a:rPr lang="pl-PL" sz="1600" dirty="0"/>
              <a:t> </a:t>
            </a:r>
            <a:r>
              <a:rPr lang="pl-PL" sz="1600" dirty="0" err="1"/>
              <a:t>consists</a:t>
            </a:r>
            <a:r>
              <a:rPr lang="pl-PL" sz="1600" dirty="0"/>
              <a:t> of </a:t>
            </a:r>
            <a:r>
              <a:rPr lang="pl-PL" sz="1600" dirty="0" err="1"/>
              <a:t>bouncy</a:t>
            </a:r>
            <a:r>
              <a:rPr lang="pl-PL" sz="1600" dirty="0"/>
              <a:t> </a:t>
            </a:r>
            <a:r>
              <a:rPr lang="pl-PL" sz="1600" dirty="0" err="1"/>
              <a:t>castles</a:t>
            </a:r>
            <a:r>
              <a:rPr lang="pl-PL" sz="1600" dirty="0"/>
              <a:t>, </a:t>
            </a:r>
            <a:r>
              <a:rPr lang="pl-PL" sz="1600" dirty="0" err="1"/>
              <a:t>sledges</a:t>
            </a:r>
            <a:r>
              <a:rPr lang="pl-PL" sz="1600" dirty="0"/>
              <a:t>, </a:t>
            </a:r>
            <a:r>
              <a:rPr lang="pl-PL" sz="1600" dirty="0" err="1"/>
              <a:t>trampolines</a:t>
            </a:r>
            <a:r>
              <a:rPr lang="pl-PL" sz="1600" dirty="0"/>
              <a:t> and most </a:t>
            </a:r>
            <a:r>
              <a:rPr lang="pl-PL" sz="1600" dirty="0" err="1"/>
              <a:t>importantly</a:t>
            </a:r>
            <a:r>
              <a:rPr lang="pl-PL" sz="1600" dirty="0"/>
              <a:t> the </a:t>
            </a:r>
            <a:r>
              <a:rPr lang="pl-PL" sz="1600" dirty="0" err="1"/>
              <a:t>bus</a:t>
            </a:r>
            <a:r>
              <a:rPr lang="pl-PL" sz="1600" dirty="0"/>
              <a:t> with a </a:t>
            </a:r>
            <a:r>
              <a:rPr lang="pl-PL" sz="1600" dirty="0" err="1"/>
              <a:t>built</a:t>
            </a:r>
            <a:r>
              <a:rPr lang="pl-PL" sz="1600" dirty="0"/>
              <a:t>-in </a:t>
            </a:r>
            <a:r>
              <a:rPr lang="pl-PL" sz="1600" dirty="0" err="1"/>
              <a:t>playground</a:t>
            </a:r>
            <a:r>
              <a:rPr lang="pl-PL" sz="1600" dirty="0"/>
              <a:t>.</a:t>
            </a:r>
          </a:p>
          <a:p>
            <a:endParaRPr lang="pl" dirty="0"/>
          </a:p>
          <a:p>
            <a:endParaRPr lang="pl-PL" dirty="0"/>
          </a:p>
        </p:txBody>
      </p:sp>
      <p:sp>
        <p:nvSpPr>
          <p:cNvPr id="5" name="Google Shape;1637;p39">
            <a:extLst>
              <a:ext uri="{FF2B5EF4-FFF2-40B4-BE49-F238E27FC236}">
                <a16:creationId xmlns:a16="http://schemas.microsoft.com/office/drawing/2014/main" id="{B106765F-3E92-45ED-AA5A-BEE44D4F0983}"/>
              </a:ext>
            </a:extLst>
          </p:cNvPr>
          <p:cNvSpPr txBox="1">
            <a:spLocks/>
          </p:cNvSpPr>
          <p:nvPr/>
        </p:nvSpPr>
        <p:spPr>
          <a:xfrm>
            <a:off x="906225" y="5725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pl-PL"/>
              <a:t>What it is all about?</a:t>
            </a:r>
          </a:p>
        </p:txBody>
      </p:sp>
    </p:spTree>
    <p:extLst>
      <p:ext uri="{BB962C8B-B14F-4D97-AF65-F5344CB8AC3E}">
        <p14:creationId xmlns:p14="http://schemas.microsoft.com/office/powerpoint/2010/main" val="139851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B88C70C-BEB9-4D7C-BB09-811AD0A0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825" y="924805"/>
            <a:ext cx="7590300" cy="3487200"/>
          </a:xfrm>
        </p:spPr>
        <p:txBody>
          <a:bodyPr/>
          <a:lstStyle/>
          <a:p>
            <a:pPr marL="76200" indent="0">
              <a:buNone/>
            </a:pPr>
            <a:r>
              <a:rPr lang="pl-PL" sz="1200" dirty="0"/>
              <a:t>1. As a </a:t>
            </a:r>
            <a:r>
              <a:rPr lang="pl-PL" sz="1200" dirty="0" err="1"/>
              <a:t>volunteer</a:t>
            </a:r>
            <a:r>
              <a:rPr lang="pl-PL" sz="1200" dirty="0"/>
              <a:t> </a:t>
            </a:r>
            <a:r>
              <a:rPr lang="pl-PL" sz="1200" dirty="0" err="1"/>
              <a:t>your</a:t>
            </a:r>
            <a:r>
              <a:rPr lang="pl-PL" sz="1200" dirty="0"/>
              <a:t> </a:t>
            </a:r>
            <a:r>
              <a:rPr lang="pl-PL" sz="1200" dirty="0" err="1"/>
              <a:t>main</a:t>
            </a:r>
            <a:r>
              <a:rPr lang="pl-PL" sz="1200" dirty="0"/>
              <a:t> </a:t>
            </a:r>
            <a:r>
              <a:rPr lang="pl-PL" sz="1200" dirty="0" err="1"/>
              <a:t>task</a:t>
            </a:r>
            <a:r>
              <a:rPr lang="pl-PL" sz="1200" dirty="0"/>
              <a:t> </a:t>
            </a:r>
            <a:r>
              <a:rPr lang="pl-PL" sz="1200" dirty="0" err="1"/>
              <a:t>will</a:t>
            </a:r>
            <a:r>
              <a:rPr lang="pl-PL" sz="1200" dirty="0"/>
              <a:t> be to </a:t>
            </a:r>
            <a:r>
              <a:rPr lang="pl-PL" sz="1200" dirty="0" err="1"/>
              <a:t>take</a:t>
            </a:r>
            <a:r>
              <a:rPr lang="pl-PL" sz="1200" dirty="0"/>
              <a:t> </a:t>
            </a:r>
            <a:r>
              <a:rPr lang="pl-PL" sz="1200" dirty="0" err="1"/>
              <a:t>care</a:t>
            </a:r>
            <a:r>
              <a:rPr lang="pl-PL" sz="1200" dirty="0"/>
              <a:t> of </a:t>
            </a:r>
            <a:r>
              <a:rPr lang="pl-PL" sz="1200" dirty="0" err="1"/>
              <a:t>children</a:t>
            </a:r>
            <a:r>
              <a:rPr lang="pl-PL" sz="1200" dirty="0"/>
              <a:t> </a:t>
            </a:r>
            <a:r>
              <a:rPr lang="pl-PL" sz="1200" dirty="0" err="1"/>
              <a:t>who</a:t>
            </a:r>
            <a:r>
              <a:rPr lang="pl-PL" sz="1200" dirty="0"/>
              <a:t> </a:t>
            </a:r>
            <a:r>
              <a:rPr lang="pl-PL" sz="1200" dirty="0" err="1"/>
              <a:t>come</a:t>
            </a:r>
            <a:r>
              <a:rPr lang="pl-PL" sz="1200" dirty="0"/>
              <a:t> to </a:t>
            </a:r>
            <a:r>
              <a:rPr lang="pl-PL" sz="1200" dirty="0" err="1"/>
              <a:t>play</a:t>
            </a:r>
            <a:r>
              <a:rPr lang="pl-PL" sz="1200" dirty="0"/>
              <a:t> with </a:t>
            </a:r>
            <a:r>
              <a:rPr lang="pl-PL" sz="1200" dirty="0" err="1"/>
              <a:t>us</a:t>
            </a:r>
            <a:r>
              <a:rPr lang="pl-PL" sz="1200" dirty="0"/>
              <a:t>. </a:t>
            </a:r>
            <a:r>
              <a:rPr lang="pl-PL" sz="1200" dirty="0" err="1"/>
              <a:t>Some</a:t>
            </a:r>
            <a:r>
              <a:rPr lang="pl-PL" sz="1200" dirty="0"/>
              <a:t> of </a:t>
            </a:r>
            <a:r>
              <a:rPr lang="pl-PL" sz="1200" dirty="0" err="1"/>
              <a:t>them</a:t>
            </a:r>
            <a:r>
              <a:rPr lang="pl-PL" sz="1200" dirty="0"/>
              <a:t> </a:t>
            </a:r>
            <a:r>
              <a:rPr lang="pl-PL" sz="1200" dirty="0" err="1"/>
              <a:t>will</a:t>
            </a:r>
            <a:r>
              <a:rPr lang="pl-PL" sz="1200" dirty="0"/>
              <a:t> </a:t>
            </a:r>
            <a:r>
              <a:rPr lang="pl-PL" sz="1200" dirty="0" err="1"/>
              <a:t>join</a:t>
            </a:r>
            <a:r>
              <a:rPr lang="pl-PL" sz="1200" dirty="0"/>
              <a:t> </a:t>
            </a:r>
            <a:r>
              <a:rPr lang="pl-PL" sz="1200" dirty="0" err="1"/>
              <a:t>us</a:t>
            </a:r>
            <a:r>
              <a:rPr lang="pl-PL" sz="1200" dirty="0"/>
              <a:t> with </a:t>
            </a:r>
            <a:r>
              <a:rPr lang="pl-PL" sz="1200" dirty="0" err="1"/>
              <a:t>their</a:t>
            </a:r>
            <a:r>
              <a:rPr lang="pl-PL" sz="1200" dirty="0"/>
              <a:t> </a:t>
            </a:r>
            <a:r>
              <a:rPr lang="pl-PL" sz="1200" dirty="0" err="1"/>
              <a:t>parents</a:t>
            </a:r>
            <a:r>
              <a:rPr lang="pl-PL" sz="1200" dirty="0"/>
              <a:t>, but most of </a:t>
            </a:r>
            <a:r>
              <a:rPr lang="pl-PL" sz="1200" dirty="0" err="1"/>
              <a:t>them</a:t>
            </a:r>
            <a:r>
              <a:rPr lang="pl-PL" sz="1200" dirty="0"/>
              <a:t> 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come</a:t>
            </a:r>
            <a:r>
              <a:rPr lang="pl-PL" sz="1200" dirty="0"/>
              <a:t> </a:t>
            </a:r>
            <a:r>
              <a:rPr lang="pl-PL" sz="1200" dirty="0" err="1"/>
              <a:t>alone</a:t>
            </a:r>
            <a:r>
              <a:rPr lang="pl-PL" sz="1200" dirty="0"/>
              <a:t> – we </a:t>
            </a:r>
            <a:r>
              <a:rPr lang="pl-PL" sz="1200" dirty="0" err="1"/>
              <a:t>have</a:t>
            </a:r>
            <a:r>
              <a:rPr lang="pl-PL" sz="1200" dirty="0"/>
              <a:t> to </a:t>
            </a:r>
            <a:r>
              <a:rPr lang="pl-PL" sz="1200" dirty="0" err="1"/>
              <a:t>make</a:t>
            </a:r>
            <a:r>
              <a:rPr lang="pl-PL" sz="1200" dirty="0"/>
              <a:t> </a:t>
            </a:r>
            <a:r>
              <a:rPr lang="pl-PL" sz="1200" dirty="0" err="1"/>
              <a:t>sure</a:t>
            </a:r>
            <a:r>
              <a:rPr lang="pl-PL" sz="1200" dirty="0"/>
              <a:t> </a:t>
            </a:r>
            <a:r>
              <a:rPr lang="pl-PL" sz="1200" dirty="0" err="1"/>
              <a:t>they</a:t>
            </a:r>
            <a:r>
              <a:rPr lang="pl-PL" sz="1200" dirty="0"/>
              <a:t> </a:t>
            </a:r>
            <a:r>
              <a:rPr lang="pl-PL" sz="1200" dirty="0" err="1"/>
              <a:t>are</a:t>
            </a:r>
            <a:r>
              <a:rPr lang="pl-PL" sz="1200" dirty="0"/>
              <a:t> </a:t>
            </a:r>
            <a:r>
              <a:rPr lang="pl-PL" sz="1200" dirty="0" err="1"/>
              <a:t>safe</a:t>
            </a:r>
            <a:r>
              <a:rPr lang="pl-PL" sz="1200" dirty="0"/>
              <a:t> and happy.</a:t>
            </a:r>
          </a:p>
          <a:p>
            <a:pPr marL="76200" indent="0">
              <a:buNone/>
            </a:pPr>
            <a:endParaRPr lang="pl-PL" sz="1200" dirty="0"/>
          </a:p>
          <a:p>
            <a:pPr marL="76200" indent="0">
              <a:buNone/>
            </a:pPr>
            <a:r>
              <a:rPr lang="pl-PL" sz="1200" dirty="0"/>
              <a:t>2. </a:t>
            </a:r>
            <a:r>
              <a:rPr lang="pl-PL" sz="1200" dirty="0" err="1"/>
              <a:t>We'll</a:t>
            </a:r>
            <a:r>
              <a:rPr lang="pl-PL" sz="1200" dirty="0"/>
              <a:t> </a:t>
            </a:r>
            <a:r>
              <a:rPr lang="pl-PL" sz="1200" dirty="0" err="1"/>
              <a:t>also</a:t>
            </a:r>
            <a:r>
              <a:rPr lang="pl-PL" sz="1200" dirty="0"/>
              <a:t> </a:t>
            </a:r>
            <a:r>
              <a:rPr lang="pl-PL" sz="1200" dirty="0" err="1"/>
              <a:t>need</a:t>
            </a:r>
            <a:r>
              <a:rPr lang="pl-PL" sz="1200" dirty="0"/>
              <a:t> </a:t>
            </a:r>
            <a:r>
              <a:rPr lang="pl-PL" sz="1200" dirty="0" err="1"/>
              <a:t>you</a:t>
            </a:r>
            <a:r>
              <a:rPr lang="pl-PL" sz="1200" dirty="0"/>
              <a:t> to </a:t>
            </a:r>
            <a:r>
              <a:rPr lang="pl-PL" sz="1200" dirty="0" err="1"/>
              <a:t>organise</a:t>
            </a:r>
            <a:r>
              <a:rPr lang="pl-PL" sz="1200" dirty="0"/>
              <a:t>/</a:t>
            </a:r>
            <a:r>
              <a:rPr lang="pl-PL" sz="1200" dirty="0" err="1"/>
              <a:t>participate</a:t>
            </a:r>
            <a:r>
              <a:rPr lang="pl-PL" sz="1200" dirty="0"/>
              <a:t> in </a:t>
            </a:r>
            <a:r>
              <a:rPr lang="pl-PL" sz="1200" dirty="0" err="1"/>
              <a:t>games</a:t>
            </a:r>
            <a:r>
              <a:rPr lang="pl-PL" sz="1200" dirty="0"/>
              <a:t>, </a:t>
            </a:r>
            <a:r>
              <a:rPr lang="pl-PL" sz="1200" dirty="0" err="1"/>
              <a:t>competitions</a:t>
            </a:r>
            <a:r>
              <a:rPr lang="pl-PL" sz="1200" dirty="0"/>
              <a:t> and </a:t>
            </a:r>
            <a:r>
              <a:rPr lang="pl-PL" sz="1200" dirty="0" err="1"/>
              <a:t>animations</a:t>
            </a:r>
            <a:r>
              <a:rPr lang="pl-PL" sz="1200" dirty="0"/>
              <a:t> for </a:t>
            </a:r>
            <a:r>
              <a:rPr lang="pl-PL" sz="1200" dirty="0" err="1"/>
              <a:t>kids</a:t>
            </a:r>
            <a:r>
              <a:rPr lang="pl-PL" sz="1200" dirty="0"/>
              <a:t> to </a:t>
            </a:r>
            <a:r>
              <a:rPr lang="pl-PL" sz="1200" dirty="0" err="1"/>
              <a:t>keep</a:t>
            </a:r>
            <a:r>
              <a:rPr lang="pl-PL" sz="1200" dirty="0"/>
              <a:t> </a:t>
            </a:r>
            <a:r>
              <a:rPr lang="pl-PL" sz="1200" dirty="0" err="1"/>
              <a:t>them</a:t>
            </a:r>
            <a:r>
              <a:rPr lang="pl-PL" sz="1200" dirty="0"/>
              <a:t> </a:t>
            </a:r>
            <a:r>
              <a:rPr lang="pl-PL" sz="1200" dirty="0" err="1"/>
              <a:t>entartained</a:t>
            </a:r>
            <a:r>
              <a:rPr lang="pl-PL" sz="1200" dirty="0"/>
              <a:t>.</a:t>
            </a:r>
          </a:p>
          <a:p>
            <a:pPr marL="76200" indent="0">
              <a:buNone/>
            </a:pPr>
            <a:endParaRPr lang="pl-PL" sz="1200" dirty="0"/>
          </a:p>
          <a:p>
            <a:pPr marL="76200" indent="0">
              <a:buNone/>
            </a:pPr>
            <a:r>
              <a:rPr lang="pl-PL" sz="1200" dirty="0"/>
              <a:t>3. Face painting and </a:t>
            </a:r>
            <a:r>
              <a:rPr lang="pl-PL" sz="1200" dirty="0" err="1"/>
              <a:t>hair</a:t>
            </a:r>
            <a:r>
              <a:rPr lang="pl-PL" sz="1200" dirty="0"/>
              <a:t> styling </a:t>
            </a:r>
            <a:r>
              <a:rPr lang="pl-PL" sz="1200" dirty="0" err="1"/>
              <a:t>is</a:t>
            </a:r>
            <a:r>
              <a:rPr lang="pl-PL" sz="1200" dirty="0"/>
              <a:t> one of the </a:t>
            </a:r>
            <a:r>
              <a:rPr lang="pl-PL" sz="1200" dirty="0" err="1"/>
              <a:t>attractions</a:t>
            </a:r>
            <a:r>
              <a:rPr lang="pl-PL" sz="1200" dirty="0"/>
              <a:t> </a:t>
            </a:r>
            <a:r>
              <a:rPr lang="pl-PL" sz="1200" dirty="0" err="1"/>
              <a:t>available</a:t>
            </a:r>
            <a:r>
              <a:rPr lang="pl-PL" sz="1200" dirty="0"/>
              <a:t>. </a:t>
            </a:r>
            <a:r>
              <a:rPr lang="pl-PL" sz="1200" dirty="0" err="1"/>
              <a:t>It's</a:t>
            </a:r>
            <a:r>
              <a:rPr lang="pl-PL" sz="1200" dirty="0"/>
              <a:t> okay </a:t>
            </a:r>
            <a:r>
              <a:rPr lang="pl-PL" sz="1200" dirty="0" err="1"/>
              <a:t>if</a:t>
            </a:r>
            <a:r>
              <a:rPr lang="pl-PL" sz="1200" dirty="0"/>
              <a:t> </a:t>
            </a:r>
            <a:r>
              <a:rPr lang="pl-PL" sz="1200" dirty="0" err="1"/>
              <a:t>you</a:t>
            </a:r>
            <a:r>
              <a:rPr lang="pl-PL" sz="1200" dirty="0"/>
              <a:t> </a:t>
            </a:r>
            <a:r>
              <a:rPr lang="pl-PL" sz="1200" dirty="0" err="1"/>
              <a:t>don't</a:t>
            </a:r>
            <a:r>
              <a:rPr lang="pl-PL" sz="1200" dirty="0"/>
              <a:t> </a:t>
            </a:r>
            <a:r>
              <a:rPr lang="pl-PL" sz="1200" dirty="0" err="1"/>
              <a:t>feel</a:t>
            </a:r>
            <a:r>
              <a:rPr lang="pl-PL" sz="1200" dirty="0"/>
              <a:t> </a:t>
            </a:r>
            <a:r>
              <a:rPr lang="pl-PL" sz="1200" dirty="0" err="1"/>
              <a:t>skilled</a:t>
            </a:r>
            <a:r>
              <a:rPr lang="pl-PL" sz="1200" dirty="0"/>
              <a:t> – we </a:t>
            </a:r>
            <a:r>
              <a:rPr lang="pl-PL" sz="1200" dirty="0" err="1"/>
              <a:t>guarantee</a:t>
            </a:r>
            <a:r>
              <a:rPr lang="pl-PL" sz="1200" dirty="0"/>
              <a:t> </a:t>
            </a:r>
            <a:r>
              <a:rPr lang="pl-PL" sz="1200" dirty="0" err="1"/>
              <a:t>children</a:t>
            </a:r>
            <a:r>
              <a:rPr lang="pl-PL" sz="1200" dirty="0"/>
              <a:t> </a:t>
            </a:r>
            <a:r>
              <a:rPr lang="pl-PL" sz="1200" dirty="0" err="1"/>
              <a:t>will</a:t>
            </a:r>
            <a:r>
              <a:rPr lang="pl-PL" sz="1200" dirty="0"/>
              <a:t> be </a:t>
            </a:r>
            <a:r>
              <a:rPr lang="pl-PL" sz="1200" dirty="0" err="1"/>
              <a:t>over</a:t>
            </a:r>
            <a:r>
              <a:rPr lang="pl-PL" sz="1200" dirty="0"/>
              <a:t> the </a:t>
            </a:r>
            <a:r>
              <a:rPr lang="pl-PL" sz="1200" dirty="0" err="1"/>
              <a:t>moon</a:t>
            </a:r>
            <a:r>
              <a:rPr lang="pl-PL" sz="1200" dirty="0"/>
              <a:t> with the </a:t>
            </a:r>
            <a:r>
              <a:rPr lang="pl-PL" sz="1200" dirty="0" err="1"/>
              <a:t>simpliest</a:t>
            </a:r>
            <a:r>
              <a:rPr lang="pl-PL" sz="1200" dirty="0"/>
              <a:t> </a:t>
            </a:r>
            <a:r>
              <a:rPr lang="pl-PL" sz="1200" dirty="0" err="1"/>
              <a:t>drawings</a:t>
            </a:r>
            <a:r>
              <a:rPr lang="pl-PL" sz="1200" dirty="0"/>
              <a:t> on </a:t>
            </a:r>
            <a:r>
              <a:rPr lang="pl-PL" sz="1200" dirty="0" err="1"/>
              <a:t>their</a:t>
            </a:r>
            <a:r>
              <a:rPr lang="pl-PL" sz="1200" dirty="0"/>
              <a:t> skin (</a:t>
            </a:r>
            <a:r>
              <a:rPr lang="pl-PL" sz="1200" dirty="0" err="1"/>
              <a:t>we'll</a:t>
            </a:r>
            <a:r>
              <a:rPr lang="pl-PL" sz="1200" dirty="0"/>
              <a:t> </a:t>
            </a:r>
            <a:r>
              <a:rPr lang="pl-PL" sz="1200" dirty="0" err="1"/>
              <a:t>teach</a:t>
            </a:r>
            <a:r>
              <a:rPr lang="pl-PL" sz="1200" dirty="0"/>
              <a:t> </a:t>
            </a:r>
            <a:r>
              <a:rPr lang="pl-PL" sz="1200" dirty="0" err="1"/>
              <a:t>you</a:t>
            </a:r>
            <a:r>
              <a:rPr lang="pl-PL" sz="1200" dirty="0"/>
              <a:t>)</a:t>
            </a:r>
          </a:p>
          <a:p>
            <a:pPr marL="76200" indent="0">
              <a:buNone/>
            </a:pPr>
            <a:endParaRPr lang="pl-PL" sz="1200" dirty="0"/>
          </a:p>
          <a:p>
            <a:pPr marL="76200" indent="0">
              <a:buNone/>
            </a:pPr>
            <a:r>
              <a:rPr lang="pl-PL" sz="1200" dirty="0"/>
              <a:t>4. </a:t>
            </a:r>
            <a:r>
              <a:rPr lang="pl-PL" sz="1200" dirty="0" err="1"/>
              <a:t>Another</a:t>
            </a:r>
            <a:r>
              <a:rPr lang="pl-PL" sz="1200" dirty="0"/>
              <a:t> </a:t>
            </a:r>
            <a:r>
              <a:rPr lang="pl-PL" sz="1200" dirty="0" err="1"/>
              <a:t>thing</a:t>
            </a:r>
            <a:r>
              <a:rPr lang="pl-PL" sz="1200" dirty="0"/>
              <a:t> we </a:t>
            </a:r>
            <a:r>
              <a:rPr lang="pl-PL" sz="1200" dirty="0" err="1"/>
              <a:t>offer</a:t>
            </a:r>
            <a:r>
              <a:rPr lang="pl-PL" sz="1200" dirty="0"/>
              <a:t> </a:t>
            </a:r>
            <a:r>
              <a:rPr lang="pl-PL" sz="1200" dirty="0" err="1"/>
              <a:t>is</a:t>
            </a:r>
            <a:r>
              <a:rPr lang="pl-PL" sz="1200" dirty="0"/>
              <a:t> English </a:t>
            </a:r>
            <a:r>
              <a:rPr lang="pl-PL" sz="1200" dirty="0" err="1"/>
              <a:t>lessons</a:t>
            </a:r>
            <a:r>
              <a:rPr lang="pl-PL" sz="1200" dirty="0"/>
              <a:t> – We </a:t>
            </a:r>
            <a:r>
              <a:rPr lang="pl-PL" sz="1200" dirty="0" err="1"/>
              <a:t>divide</a:t>
            </a:r>
            <a:r>
              <a:rPr lang="pl-PL" sz="1200" dirty="0"/>
              <a:t> </a:t>
            </a:r>
            <a:r>
              <a:rPr lang="pl-PL" sz="1200" dirty="0" err="1"/>
              <a:t>children</a:t>
            </a:r>
            <a:r>
              <a:rPr lang="pl-PL" sz="1200" dirty="0"/>
              <a:t> in </a:t>
            </a:r>
            <a:r>
              <a:rPr lang="pl-PL" sz="1200" dirty="0" err="1"/>
              <a:t>groups</a:t>
            </a:r>
            <a:r>
              <a:rPr lang="pl-PL" sz="1200" dirty="0"/>
              <a:t> and </a:t>
            </a:r>
            <a:r>
              <a:rPr lang="pl-PL" sz="1200" dirty="0" err="1"/>
              <a:t>each</a:t>
            </a:r>
            <a:r>
              <a:rPr lang="pl-PL" sz="1200" dirty="0"/>
              <a:t> of </a:t>
            </a:r>
            <a:r>
              <a:rPr lang="pl-PL" sz="1200" dirty="0" err="1"/>
              <a:t>them</a:t>
            </a:r>
            <a:r>
              <a:rPr lang="pl-PL" sz="1200" dirty="0"/>
              <a:t> </a:t>
            </a:r>
            <a:r>
              <a:rPr lang="pl-PL" sz="1200" dirty="0" err="1"/>
              <a:t>gets</a:t>
            </a:r>
            <a:r>
              <a:rPr lang="pl-PL" sz="1200" dirty="0"/>
              <a:t> a </a:t>
            </a:r>
            <a:r>
              <a:rPr lang="pl-PL" sz="1200" dirty="0" err="1"/>
              <a:t>teacher</a:t>
            </a:r>
            <a:r>
              <a:rPr lang="pl-PL" sz="1200" dirty="0"/>
              <a:t> – </a:t>
            </a:r>
            <a:r>
              <a:rPr lang="pl-PL" sz="1200" dirty="0" err="1"/>
              <a:t>you</a:t>
            </a:r>
            <a:r>
              <a:rPr lang="pl-PL" sz="1200" dirty="0"/>
              <a:t>! (no </a:t>
            </a:r>
            <a:r>
              <a:rPr lang="pl-PL" sz="1200" dirty="0" err="1"/>
              <a:t>worries</a:t>
            </a:r>
            <a:r>
              <a:rPr lang="pl-PL" sz="1200" dirty="0"/>
              <a:t> </a:t>
            </a:r>
            <a:r>
              <a:rPr lang="pl-PL" sz="1200" dirty="0" err="1"/>
              <a:t>if</a:t>
            </a:r>
            <a:r>
              <a:rPr lang="pl-PL" sz="1200" dirty="0"/>
              <a:t> </a:t>
            </a:r>
            <a:r>
              <a:rPr lang="pl-PL" sz="1200" dirty="0" err="1"/>
              <a:t>your</a:t>
            </a:r>
            <a:r>
              <a:rPr lang="pl-PL" sz="1200" dirty="0"/>
              <a:t> English </a:t>
            </a:r>
            <a:r>
              <a:rPr lang="pl-PL" sz="1200" dirty="0" err="1"/>
              <a:t>isn't</a:t>
            </a:r>
            <a:r>
              <a:rPr lang="pl-PL" sz="1200" dirty="0"/>
              <a:t> </a:t>
            </a:r>
            <a:r>
              <a:rPr lang="pl-PL" sz="1200" dirty="0" err="1"/>
              <a:t>perfect</a:t>
            </a:r>
            <a:r>
              <a:rPr lang="pl-PL" sz="1200" dirty="0"/>
              <a:t>, </a:t>
            </a:r>
            <a:r>
              <a:rPr lang="pl-PL" sz="1200" dirty="0" err="1"/>
              <a:t>it's</a:t>
            </a:r>
            <a:r>
              <a:rPr lang="pl-PL" sz="1200" dirty="0"/>
              <a:t> </a:t>
            </a:r>
            <a:r>
              <a:rPr lang="pl-PL" sz="1200" dirty="0" err="1"/>
              <a:t>just</a:t>
            </a:r>
            <a:r>
              <a:rPr lang="pl-PL" sz="1200" dirty="0"/>
              <a:t> </a:t>
            </a:r>
            <a:r>
              <a:rPr lang="pl-PL" sz="1200" dirty="0" err="1"/>
              <a:t>about</a:t>
            </a:r>
            <a:r>
              <a:rPr lang="pl-PL" sz="1200" dirty="0"/>
              <a:t> </a:t>
            </a:r>
            <a:r>
              <a:rPr lang="pl-PL" sz="1200" dirty="0" err="1"/>
              <a:t>contact</a:t>
            </a:r>
            <a:r>
              <a:rPr lang="pl-PL" sz="1200" dirty="0"/>
              <a:t> with the </a:t>
            </a:r>
            <a:r>
              <a:rPr lang="pl-PL" sz="1200" dirty="0" err="1"/>
              <a:t>language</a:t>
            </a:r>
            <a:r>
              <a:rPr lang="pl-PL" sz="1200" dirty="0"/>
              <a:t>)</a:t>
            </a:r>
          </a:p>
          <a:p>
            <a:pPr marL="76200" indent="0">
              <a:buNone/>
            </a:pPr>
            <a:endParaRPr lang="pl-PL" sz="1200" dirty="0"/>
          </a:p>
          <a:p>
            <a:pPr marL="76200" indent="0">
              <a:buNone/>
            </a:pPr>
            <a:r>
              <a:rPr lang="pl-PL" sz="1200" dirty="0"/>
              <a:t>5. We </a:t>
            </a:r>
            <a:r>
              <a:rPr lang="pl-PL" sz="1200" err="1"/>
              <a:t>would</a:t>
            </a:r>
            <a:r>
              <a:rPr lang="pl-PL" sz="1200" dirty="0"/>
              <a:t> </a:t>
            </a:r>
            <a:r>
              <a:rPr lang="pl-PL" sz="1200" err="1"/>
              <a:t>like</a:t>
            </a:r>
            <a:r>
              <a:rPr lang="pl-PL" sz="1200" dirty="0"/>
              <a:t> </a:t>
            </a:r>
            <a:r>
              <a:rPr lang="pl-PL" sz="1200" err="1"/>
              <a:t>you</a:t>
            </a:r>
            <a:r>
              <a:rPr lang="pl-PL" sz="1200" dirty="0"/>
              <a:t> to be </a:t>
            </a:r>
            <a:r>
              <a:rPr lang="pl-PL" sz="1200" err="1"/>
              <a:t>able</a:t>
            </a:r>
            <a:r>
              <a:rPr lang="pl-PL" sz="1200" dirty="0"/>
              <a:t> to </a:t>
            </a:r>
            <a:r>
              <a:rPr lang="pl-PL" sz="1200" err="1"/>
              <a:t>make</a:t>
            </a:r>
            <a:r>
              <a:rPr lang="pl-PL" sz="1200" dirty="0"/>
              <a:t> a </a:t>
            </a:r>
            <a:r>
              <a:rPr lang="pl-PL" sz="1200" err="1"/>
              <a:t>short</a:t>
            </a:r>
            <a:r>
              <a:rPr lang="pl-PL" sz="1200" dirty="0"/>
              <a:t> </a:t>
            </a:r>
            <a:r>
              <a:rPr lang="pl-PL" sz="1200" err="1"/>
              <a:t>presentation</a:t>
            </a:r>
            <a:r>
              <a:rPr lang="pl-PL" sz="1200" dirty="0"/>
              <a:t> </a:t>
            </a:r>
            <a:r>
              <a:rPr lang="pl-PL" sz="1200" err="1"/>
              <a:t>about</a:t>
            </a:r>
            <a:r>
              <a:rPr lang="pl-PL" sz="1200" dirty="0"/>
              <a:t> </a:t>
            </a:r>
            <a:r>
              <a:rPr lang="pl-PL" sz="1200" err="1"/>
              <a:t>your</a:t>
            </a:r>
            <a:r>
              <a:rPr lang="pl-PL" sz="1200" dirty="0"/>
              <a:t> country – </a:t>
            </a:r>
            <a:r>
              <a:rPr lang="pl-PL" sz="1200" err="1"/>
              <a:t>That's</a:t>
            </a:r>
            <a:r>
              <a:rPr lang="pl-PL" sz="1200" dirty="0"/>
              <a:t> </a:t>
            </a:r>
            <a:r>
              <a:rPr lang="pl-PL" sz="1200" err="1"/>
              <a:t>why</a:t>
            </a:r>
            <a:r>
              <a:rPr lang="pl-PL" sz="1200" dirty="0"/>
              <a:t> </a:t>
            </a:r>
            <a:r>
              <a:rPr lang="pl-PL" sz="1200" err="1"/>
              <a:t>we'd</a:t>
            </a:r>
            <a:r>
              <a:rPr lang="pl-PL" sz="1200" dirty="0"/>
              <a:t> </a:t>
            </a:r>
            <a:r>
              <a:rPr lang="pl-PL" sz="1200" err="1"/>
              <a:t>appreciate</a:t>
            </a:r>
            <a:r>
              <a:rPr lang="pl-PL" sz="1200" dirty="0"/>
              <a:t> </a:t>
            </a:r>
            <a:r>
              <a:rPr lang="pl-PL" sz="1200" err="1"/>
              <a:t>if</a:t>
            </a:r>
            <a:r>
              <a:rPr lang="pl-PL" sz="1200" dirty="0"/>
              <a:t> </a:t>
            </a:r>
            <a:r>
              <a:rPr lang="pl-PL" sz="1200" err="1"/>
              <a:t>you</a:t>
            </a:r>
            <a:r>
              <a:rPr lang="pl-PL" sz="1200" dirty="0"/>
              <a:t> </a:t>
            </a:r>
            <a:r>
              <a:rPr lang="pl-PL" sz="1200" err="1"/>
              <a:t>bring</a:t>
            </a:r>
            <a:r>
              <a:rPr lang="pl-PL" sz="1200" dirty="0"/>
              <a:t> the flag of </a:t>
            </a:r>
            <a:r>
              <a:rPr lang="pl-PL" sz="1200" err="1"/>
              <a:t>your</a:t>
            </a:r>
            <a:r>
              <a:rPr lang="pl-PL" sz="1200" dirty="0"/>
              <a:t> country with </a:t>
            </a:r>
            <a:r>
              <a:rPr lang="pl-PL" sz="1200" err="1"/>
              <a:t>you</a:t>
            </a:r>
            <a:r>
              <a:rPr lang="pl-PL" sz="1200" dirty="0"/>
              <a:t> and </a:t>
            </a:r>
            <a:r>
              <a:rPr lang="pl-PL" sz="1200" err="1"/>
              <a:t>if</a:t>
            </a:r>
            <a:r>
              <a:rPr lang="pl-PL" sz="1200" dirty="0"/>
              <a:t> </a:t>
            </a:r>
            <a:r>
              <a:rPr lang="pl-PL" sz="1200" err="1"/>
              <a:t>possible</a:t>
            </a:r>
            <a:r>
              <a:rPr lang="pl-PL" sz="1200" dirty="0"/>
              <a:t>, </a:t>
            </a:r>
            <a:r>
              <a:rPr lang="pl-PL" sz="1200" err="1"/>
              <a:t>some</a:t>
            </a:r>
            <a:r>
              <a:rPr lang="pl-PL" sz="1200" dirty="0"/>
              <a:t> </a:t>
            </a:r>
            <a:r>
              <a:rPr lang="pl-PL" sz="1200" err="1"/>
              <a:t>pictures</a:t>
            </a:r>
            <a:r>
              <a:rPr lang="pl-PL" sz="1200" dirty="0"/>
              <a:t> </a:t>
            </a:r>
            <a:r>
              <a:rPr lang="pl-PL" sz="1200" err="1"/>
              <a:t>or</a:t>
            </a:r>
            <a:r>
              <a:rPr lang="pl-PL" sz="1200" dirty="0"/>
              <a:t> </a:t>
            </a:r>
            <a:r>
              <a:rPr lang="pl-PL" sz="1200" err="1"/>
              <a:t>videos</a:t>
            </a:r>
            <a:r>
              <a:rPr lang="pl-PL" sz="1200" dirty="0"/>
              <a:t> of </a:t>
            </a:r>
            <a:r>
              <a:rPr lang="pl-PL" sz="1200" err="1"/>
              <a:t>traditions</a:t>
            </a:r>
            <a:r>
              <a:rPr lang="pl-PL" sz="1200" dirty="0"/>
              <a:t> and </a:t>
            </a:r>
            <a:r>
              <a:rPr lang="pl-PL" sz="1200" err="1"/>
              <a:t>interesting</a:t>
            </a:r>
            <a:r>
              <a:rPr lang="pl-PL" sz="1200" dirty="0"/>
              <a:t> </a:t>
            </a:r>
            <a:r>
              <a:rPr lang="pl-PL" sz="1200" err="1"/>
              <a:t>things</a:t>
            </a:r>
            <a:r>
              <a:rPr lang="pl-PL" sz="1200" dirty="0"/>
              <a:t> </a:t>
            </a:r>
            <a:r>
              <a:rPr lang="pl-PL" sz="1200" err="1"/>
              <a:t>about</a:t>
            </a:r>
            <a:r>
              <a:rPr lang="pl-PL" sz="1200" dirty="0"/>
              <a:t> </a:t>
            </a:r>
            <a:r>
              <a:rPr lang="pl-PL" sz="1200" err="1"/>
              <a:t>your</a:t>
            </a:r>
            <a:r>
              <a:rPr lang="pl-PL" sz="1200" dirty="0"/>
              <a:t> country.</a:t>
            </a:r>
          </a:p>
          <a:p>
            <a:pPr marL="76200" indent="0">
              <a:buNone/>
            </a:pPr>
            <a:endParaRPr lang="pl-PL" sz="1200" dirty="0"/>
          </a:p>
          <a:p>
            <a:pPr marL="76200" indent="0">
              <a:buNone/>
            </a:pPr>
            <a:r>
              <a:rPr lang="pl-PL" sz="1200" dirty="0"/>
              <a:t>6. </a:t>
            </a:r>
            <a:r>
              <a:rPr lang="pl-PL" sz="1200" err="1"/>
              <a:t>Another</a:t>
            </a:r>
            <a:r>
              <a:rPr lang="pl-PL" sz="1200" dirty="0"/>
              <a:t> </a:t>
            </a:r>
            <a:r>
              <a:rPr lang="pl-PL" sz="1200" err="1"/>
              <a:t>responsibility</a:t>
            </a:r>
            <a:r>
              <a:rPr lang="pl-PL" sz="1200" dirty="0"/>
              <a:t> (</a:t>
            </a:r>
            <a:r>
              <a:rPr lang="pl-PL" sz="1200" b="1" err="1"/>
              <a:t>very</a:t>
            </a:r>
            <a:r>
              <a:rPr lang="pl-PL" sz="1200" b="1" dirty="0"/>
              <a:t> </a:t>
            </a:r>
            <a:r>
              <a:rPr lang="pl-PL" sz="1200" b="1" err="1"/>
              <a:t>important</a:t>
            </a:r>
            <a:r>
              <a:rPr lang="pl-PL" sz="1200" b="1" dirty="0"/>
              <a:t>!</a:t>
            </a:r>
            <a:r>
              <a:rPr lang="pl-PL" sz="1200" dirty="0"/>
              <a:t>) we </a:t>
            </a:r>
            <a:r>
              <a:rPr lang="pl-PL" sz="1200" err="1"/>
              <a:t>all</a:t>
            </a:r>
            <a:r>
              <a:rPr lang="pl-PL" sz="1200" dirty="0"/>
              <a:t> </a:t>
            </a:r>
            <a:r>
              <a:rPr lang="pl-PL" sz="1200" err="1"/>
              <a:t>have</a:t>
            </a:r>
            <a:r>
              <a:rPr lang="pl-PL" sz="1200" dirty="0"/>
              <a:t> </a:t>
            </a:r>
            <a:r>
              <a:rPr lang="pl-PL" sz="1200" err="1"/>
              <a:t>during</a:t>
            </a:r>
            <a:r>
              <a:rPr lang="pl-PL" sz="1200" dirty="0"/>
              <a:t> the </a:t>
            </a:r>
            <a:r>
              <a:rPr lang="pl-PL" sz="1200" err="1"/>
              <a:t>project</a:t>
            </a:r>
            <a:r>
              <a:rPr lang="pl-PL" sz="1200" dirty="0"/>
              <a:t> </a:t>
            </a:r>
            <a:r>
              <a:rPr lang="pl-PL" sz="1200" err="1"/>
              <a:t>is</a:t>
            </a:r>
            <a:r>
              <a:rPr lang="pl-PL" sz="1200" dirty="0"/>
              <a:t> to </a:t>
            </a:r>
            <a:r>
              <a:rPr lang="pl-PL" sz="1200" err="1"/>
              <a:t>keep</a:t>
            </a:r>
            <a:r>
              <a:rPr lang="pl-PL" sz="1200" dirty="0"/>
              <a:t> the </a:t>
            </a:r>
            <a:r>
              <a:rPr lang="pl-PL" sz="1200" err="1"/>
              <a:t>space</a:t>
            </a:r>
            <a:r>
              <a:rPr lang="pl-PL" sz="1200" dirty="0"/>
              <a:t> we </a:t>
            </a:r>
            <a:r>
              <a:rPr lang="pl-PL" sz="1200" err="1"/>
              <a:t>work</a:t>
            </a:r>
            <a:r>
              <a:rPr lang="pl-PL" sz="1200" dirty="0"/>
              <a:t> in (and the </a:t>
            </a:r>
            <a:r>
              <a:rPr lang="pl-PL" sz="1200" err="1"/>
              <a:t>space</a:t>
            </a:r>
            <a:r>
              <a:rPr lang="pl-PL" sz="1200" dirty="0"/>
              <a:t> we live in) </a:t>
            </a:r>
            <a:r>
              <a:rPr lang="pl-PL" sz="1200" err="1"/>
              <a:t>clean</a:t>
            </a:r>
            <a:r>
              <a:rPr lang="pl-PL" sz="1200" dirty="0"/>
              <a:t>. </a:t>
            </a:r>
            <a:r>
              <a:rPr lang="pl-PL" sz="1200" err="1"/>
              <a:t>You</a:t>
            </a:r>
            <a:r>
              <a:rPr lang="pl-PL" sz="1200" dirty="0"/>
              <a:t> </a:t>
            </a:r>
            <a:r>
              <a:rPr lang="pl-PL" sz="1200" err="1"/>
              <a:t>must</a:t>
            </a:r>
            <a:r>
              <a:rPr lang="pl-PL" sz="1200" dirty="0"/>
              <a:t> to be okay to grab a </a:t>
            </a:r>
            <a:r>
              <a:rPr lang="pl-PL" sz="1200" err="1"/>
              <a:t>broom</a:t>
            </a:r>
            <a:r>
              <a:rPr lang="pl-PL" sz="1200" dirty="0"/>
              <a:t> </a:t>
            </a:r>
            <a:r>
              <a:rPr lang="pl-PL" sz="1200" err="1"/>
              <a:t>or</a:t>
            </a:r>
            <a:r>
              <a:rPr lang="pl-PL" sz="1200" dirty="0"/>
              <a:t> a </a:t>
            </a:r>
            <a:r>
              <a:rPr lang="pl-PL" sz="1200" err="1"/>
              <a:t>mop</a:t>
            </a:r>
            <a:r>
              <a:rPr lang="pl-PL" sz="1200" dirty="0"/>
              <a:t> from </a:t>
            </a:r>
            <a:r>
              <a:rPr lang="pl-PL" sz="1200" err="1"/>
              <a:t>time</a:t>
            </a:r>
            <a:r>
              <a:rPr lang="pl-PL" sz="1200" dirty="0"/>
              <a:t> to </a:t>
            </a:r>
            <a:r>
              <a:rPr lang="pl-PL" sz="1200" err="1"/>
              <a:t>time</a:t>
            </a:r>
            <a:r>
              <a:rPr lang="pl-PL" sz="1200" dirty="0"/>
              <a:t>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8B4A9F06-1E60-49F3-8558-F2417796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5" y="275320"/>
            <a:ext cx="7444800" cy="646500"/>
          </a:xfrm>
        </p:spPr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do as a </a:t>
            </a:r>
            <a:r>
              <a:rPr lang="pl-PL" dirty="0" err="1"/>
              <a:t>volunteer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75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41"/>
          <p:cNvSpPr txBox="1"/>
          <p:nvPr/>
        </p:nvSpPr>
        <p:spPr>
          <a:xfrm>
            <a:off x="2368150" y="1087625"/>
            <a:ext cx="5111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>
                <a:latin typeface="Vibur"/>
                <a:ea typeface="Vibur"/>
                <a:cs typeface="Vibur"/>
                <a:sym typeface="Vibur"/>
              </a:rPr>
              <a:t>What’s the working system?</a:t>
            </a:r>
            <a:endParaRPr sz="3500"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1654" name="Google Shape;1654;p41"/>
          <p:cNvSpPr txBox="1"/>
          <p:nvPr/>
        </p:nvSpPr>
        <p:spPr>
          <a:xfrm>
            <a:off x="1978750" y="1743875"/>
            <a:ext cx="556500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We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work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in a 3-1 system (3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working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, 1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off) from 9.30 a.m. to 5.30 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p.m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lang="pl-PL" sz="1700">
              <a:latin typeface="Comfortaa"/>
              <a:ea typeface="Comfortaa"/>
              <a:cs typeface="Comfortaa"/>
            </a:endParaRPr>
          </a:p>
          <a:p>
            <a:pPr algn="ctr"/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- 3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work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in one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village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/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city</a:t>
            </a:r>
            <a:endParaRPr sz="1700" dirty="0" err="1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- 1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-off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when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we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can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go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sightseeing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br>
              <a:rPr lang="pl" sz="1700" dirty="0">
                <a:latin typeface="Comfortaa"/>
                <a:ea typeface="Comfortaa"/>
                <a:cs typeface="Comfortaa"/>
              </a:rPr>
            </a:b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   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or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take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some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rest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or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go to a 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lake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/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river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 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- 3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work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in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another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village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/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city</a:t>
            </a:r>
            <a:endParaRPr sz="1700" dirty="0" err="1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that's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how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it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goes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:)</a:t>
            </a: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We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are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also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planning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 2/3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days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-off in a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row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when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you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can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go to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other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places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you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would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like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 to </a:t>
            </a:r>
            <a:r>
              <a:rPr lang="pl" sz="1700" dirty="0" err="1">
                <a:latin typeface="Comfortaa"/>
                <a:ea typeface="Comfortaa"/>
                <a:cs typeface="Comfortaa"/>
                <a:sym typeface="Comfortaa"/>
              </a:rPr>
              <a:t>visit</a:t>
            </a:r>
            <a:r>
              <a:rPr lang="pl" sz="1700" dirty="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7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55" name="Google Shape;16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850" y="3810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41"/>
          <p:cNvSpPr txBox="1"/>
          <p:nvPr/>
        </p:nvSpPr>
        <p:spPr>
          <a:xfrm>
            <a:off x="5932425" y="0"/>
            <a:ext cx="36474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b="1">
                <a:solidFill>
                  <a:srgbClr val="999999"/>
                </a:solidFill>
              </a:rPr>
              <a:t>WEBSITE: www.happykids.org.pl</a:t>
            </a:r>
            <a:endParaRPr sz="9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b="1">
                <a:solidFill>
                  <a:srgbClr val="999999"/>
                </a:solidFill>
              </a:rPr>
              <a:t>FB: www.facebook.com/happybusFundacjaHappyKids/</a:t>
            </a:r>
            <a:endParaRPr sz="9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b="1">
                <a:solidFill>
                  <a:srgbClr val="999999"/>
                </a:solidFill>
              </a:rPr>
              <a:t>ADRES: ul. Żniwna 10/14 94-250 Łódź</a:t>
            </a:r>
            <a:endParaRPr sz="9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b="1">
                <a:solidFill>
                  <a:srgbClr val="999999"/>
                </a:solidFill>
              </a:rPr>
              <a:t>NIP: 727-25-72-926 REGON: 473079676 KRS: 0000133286</a:t>
            </a:r>
            <a:endParaRPr sz="9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E69B60F-5603-46CB-ACD3-773B25F72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sz="2000" dirty="0"/>
              <a:t>- Food and </a:t>
            </a:r>
            <a:r>
              <a:rPr lang="pl-PL" sz="2000" dirty="0" err="1"/>
              <a:t>accommodation</a:t>
            </a:r>
            <a:r>
              <a:rPr lang="pl-PL" sz="2000" dirty="0"/>
              <a:t> (</a:t>
            </a:r>
            <a:r>
              <a:rPr lang="pl-PL" sz="2000" dirty="0" err="1"/>
              <a:t>described</a:t>
            </a:r>
            <a:r>
              <a:rPr lang="pl-PL" sz="2000" dirty="0"/>
              <a:t> </a:t>
            </a:r>
            <a:r>
              <a:rPr lang="pl-PL" sz="2000" dirty="0" err="1"/>
              <a:t>below</a:t>
            </a:r>
            <a:r>
              <a:rPr lang="pl-PL" sz="2000" dirty="0"/>
              <a:t>) </a:t>
            </a:r>
            <a:endParaRPr lang="pl-PL"/>
          </a:p>
          <a:p>
            <a:pPr>
              <a:buNone/>
            </a:pPr>
            <a:r>
              <a:rPr lang="pl-PL" sz="2000" dirty="0"/>
              <a:t>- </a:t>
            </a:r>
            <a:r>
              <a:rPr lang="pl-PL" sz="2000" dirty="0" err="1"/>
              <a:t>Possibility</a:t>
            </a:r>
            <a:r>
              <a:rPr lang="pl-PL" sz="2000" dirty="0"/>
              <a:t> to </a:t>
            </a:r>
            <a:r>
              <a:rPr lang="pl-PL" sz="2000" dirty="0" err="1"/>
              <a:t>improve</a:t>
            </a:r>
            <a:r>
              <a:rPr lang="pl-PL" sz="2000" dirty="0"/>
              <a:t> </a:t>
            </a:r>
            <a:r>
              <a:rPr lang="pl-PL" sz="2000" dirty="0" err="1"/>
              <a:t>your</a:t>
            </a:r>
            <a:r>
              <a:rPr lang="pl-PL" sz="2000" dirty="0"/>
              <a:t> </a:t>
            </a:r>
            <a:r>
              <a:rPr lang="pl-PL" sz="2000" dirty="0" err="1"/>
              <a:t>language</a:t>
            </a:r>
            <a:r>
              <a:rPr lang="pl-PL" sz="2000" dirty="0"/>
              <a:t> </a:t>
            </a:r>
            <a:r>
              <a:rPr lang="pl-PL" sz="2000" dirty="0" err="1"/>
              <a:t>skills</a:t>
            </a:r>
            <a:r>
              <a:rPr lang="pl-PL" sz="2000" dirty="0"/>
              <a:t> </a:t>
            </a:r>
            <a:endParaRPr lang="pl-PL"/>
          </a:p>
          <a:p>
            <a:pPr>
              <a:buNone/>
            </a:pPr>
            <a:r>
              <a:rPr lang="pl-PL" sz="2000" dirty="0"/>
              <a:t>- </a:t>
            </a:r>
            <a:r>
              <a:rPr lang="pl-PL" sz="2000" dirty="0" err="1"/>
              <a:t>Support</a:t>
            </a:r>
            <a:r>
              <a:rPr lang="pl-PL" sz="2000" dirty="0"/>
              <a:t> of </a:t>
            </a:r>
            <a:r>
              <a:rPr lang="pl-PL" sz="2000" dirty="0" err="1"/>
              <a:t>coordinators</a:t>
            </a:r>
            <a:r>
              <a:rPr lang="pl-PL" sz="2000" dirty="0"/>
              <a:t> and </a:t>
            </a:r>
            <a:r>
              <a:rPr lang="pl-PL" sz="2000" dirty="0" err="1"/>
              <a:t>mentors</a:t>
            </a:r>
            <a:r>
              <a:rPr lang="pl-PL" sz="2000" dirty="0"/>
              <a:t> </a:t>
            </a:r>
            <a:endParaRPr lang="pl-PL"/>
          </a:p>
          <a:p>
            <a:pPr>
              <a:buNone/>
            </a:pPr>
            <a:r>
              <a:rPr lang="pl-PL" sz="2000" dirty="0"/>
              <a:t>- </a:t>
            </a:r>
            <a:r>
              <a:rPr lang="pl-PL" sz="2000" dirty="0" err="1"/>
              <a:t>Possible</a:t>
            </a:r>
            <a:r>
              <a:rPr lang="pl-PL" sz="2000" dirty="0"/>
              <a:t> </a:t>
            </a:r>
            <a:r>
              <a:rPr lang="pl-PL" sz="2000" dirty="0" err="1"/>
              <a:t>trainings</a:t>
            </a:r>
            <a:r>
              <a:rPr lang="pl-PL" sz="2000" dirty="0"/>
              <a:t> for </a:t>
            </a:r>
            <a:r>
              <a:rPr lang="pl-PL" sz="2000" dirty="0" err="1"/>
              <a:t>you</a:t>
            </a:r>
            <a:r>
              <a:rPr lang="pl-PL" sz="2000" dirty="0"/>
              <a:t> </a:t>
            </a:r>
            <a:r>
              <a:rPr lang="pl-PL" sz="2000" dirty="0" err="1"/>
              <a:t>before</a:t>
            </a:r>
            <a:r>
              <a:rPr lang="pl-PL" sz="2000" dirty="0"/>
              <a:t> the </a:t>
            </a:r>
            <a:r>
              <a:rPr lang="pl-PL" sz="2000" dirty="0" err="1"/>
              <a:t>project</a:t>
            </a:r>
            <a:r>
              <a:rPr lang="pl-PL" sz="2000" dirty="0"/>
              <a:t> (for </a:t>
            </a:r>
            <a:r>
              <a:rPr lang="pl-PL" sz="2000" dirty="0" err="1"/>
              <a:t>example</a:t>
            </a:r>
            <a:r>
              <a:rPr lang="pl-PL" sz="2000" dirty="0"/>
              <a:t> </a:t>
            </a:r>
            <a:r>
              <a:rPr lang="pl-PL" sz="2000" dirty="0" err="1"/>
              <a:t>first</a:t>
            </a:r>
            <a:r>
              <a:rPr lang="pl-PL" sz="2000" dirty="0"/>
              <a:t> </a:t>
            </a:r>
            <a:r>
              <a:rPr lang="pl-PL" sz="2000" dirty="0" err="1"/>
              <a:t>aid</a:t>
            </a:r>
            <a:r>
              <a:rPr lang="pl-PL" sz="2000" dirty="0"/>
              <a:t> </a:t>
            </a:r>
            <a:r>
              <a:rPr lang="pl-PL" sz="2000" dirty="0" err="1"/>
              <a:t>course</a:t>
            </a:r>
            <a:r>
              <a:rPr lang="pl-PL" sz="2000" dirty="0"/>
              <a:t>) </a:t>
            </a:r>
            <a:endParaRPr lang="pl-PL"/>
          </a:p>
          <a:p>
            <a:pPr>
              <a:buNone/>
            </a:pPr>
            <a:r>
              <a:rPr lang="pl-PL" sz="2000" dirty="0"/>
              <a:t>- </a:t>
            </a:r>
            <a:r>
              <a:rPr lang="pl-PL" sz="2000" dirty="0" err="1"/>
              <a:t>Possibility</a:t>
            </a:r>
            <a:r>
              <a:rPr lang="pl-PL" sz="2000" dirty="0"/>
              <a:t> to </a:t>
            </a:r>
            <a:r>
              <a:rPr lang="pl-PL" sz="2000" dirty="0" err="1"/>
              <a:t>make</a:t>
            </a:r>
            <a:r>
              <a:rPr lang="pl-PL" sz="2000" dirty="0"/>
              <a:t> </a:t>
            </a:r>
            <a:r>
              <a:rPr lang="pl-PL" sz="2000" dirty="0" err="1"/>
              <a:t>friendships</a:t>
            </a:r>
            <a:r>
              <a:rPr lang="pl-PL" sz="2000" dirty="0"/>
              <a:t> </a:t>
            </a:r>
            <a:r>
              <a:rPr lang="pl-PL" sz="2000" dirty="0" err="1"/>
              <a:t>all</a:t>
            </a:r>
            <a:r>
              <a:rPr lang="pl-PL" sz="2000" dirty="0"/>
              <a:t> </a:t>
            </a:r>
            <a:r>
              <a:rPr lang="pl-PL" sz="2000" dirty="0" err="1"/>
              <a:t>over</a:t>
            </a:r>
            <a:r>
              <a:rPr lang="pl-PL" sz="2000" dirty="0"/>
              <a:t> the </a:t>
            </a:r>
            <a:r>
              <a:rPr lang="pl-PL" sz="2000" dirty="0" err="1"/>
              <a:t>world</a:t>
            </a:r>
            <a:r>
              <a:rPr lang="pl-PL" sz="2000" dirty="0"/>
              <a:t> </a:t>
            </a:r>
            <a:endParaRPr lang="pl-PL"/>
          </a:p>
          <a:p>
            <a:pPr>
              <a:buNone/>
            </a:pPr>
            <a:r>
              <a:rPr lang="pl-PL" sz="2000" dirty="0"/>
              <a:t>- </a:t>
            </a:r>
            <a:r>
              <a:rPr lang="pl-PL" sz="2000" dirty="0" err="1"/>
              <a:t>Possibility</a:t>
            </a:r>
            <a:r>
              <a:rPr lang="pl-PL" sz="2000" dirty="0"/>
              <a:t> to </a:t>
            </a:r>
            <a:r>
              <a:rPr lang="pl-PL" sz="2000" dirty="0" err="1"/>
              <a:t>get</a:t>
            </a:r>
            <a:r>
              <a:rPr lang="pl-PL" sz="2000" dirty="0"/>
              <a:t> to </a:t>
            </a:r>
            <a:r>
              <a:rPr lang="pl-PL" sz="2000" dirty="0" err="1"/>
              <a:t>know</a:t>
            </a:r>
            <a:r>
              <a:rPr lang="pl-PL" sz="2000" dirty="0"/>
              <a:t> </a:t>
            </a:r>
            <a:r>
              <a:rPr lang="pl-PL" sz="2000" dirty="0" err="1"/>
              <a:t>what</a:t>
            </a:r>
            <a:r>
              <a:rPr lang="pl-PL" sz="2000" dirty="0"/>
              <a:t> Poland </a:t>
            </a:r>
            <a:r>
              <a:rPr lang="pl-PL" sz="2000" dirty="0" err="1"/>
              <a:t>really</a:t>
            </a:r>
            <a:r>
              <a:rPr lang="pl-PL" sz="2000" dirty="0"/>
              <a:t>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like</a:t>
            </a:r>
            <a:r>
              <a:rPr lang="pl-PL" sz="2000" dirty="0"/>
              <a:t>, </a:t>
            </a:r>
            <a:r>
              <a:rPr lang="pl-PL" sz="2000" dirty="0" err="1"/>
              <a:t>especially</a:t>
            </a:r>
            <a:r>
              <a:rPr lang="pl-PL" sz="2000" dirty="0"/>
              <a:t> in </a:t>
            </a:r>
            <a:r>
              <a:rPr lang="pl-PL" sz="2000" dirty="0" err="1"/>
              <a:t>rural</a:t>
            </a:r>
            <a:r>
              <a:rPr lang="pl-PL" sz="2000" dirty="0"/>
              <a:t> </a:t>
            </a:r>
            <a:r>
              <a:rPr lang="pl-PL" sz="2000" dirty="0" err="1"/>
              <a:t>areas</a:t>
            </a:r>
            <a:endParaRPr lang="pl-PL"/>
          </a:p>
          <a:p>
            <a:pPr>
              <a:buNone/>
            </a:pPr>
            <a:r>
              <a:rPr lang="pl-PL" sz="2000" dirty="0"/>
              <a:t>- Integration </a:t>
            </a:r>
            <a:r>
              <a:rPr lang="pl-PL" sz="2000" dirty="0" err="1"/>
              <a:t>parties</a:t>
            </a:r>
            <a:r>
              <a:rPr lang="pl-PL" sz="2000" dirty="0"/>
              <a:t> </a:t>
            </a:r>
            <a:endParaRPr lang="pl-PL" dirty="0"/>
          </a:p>
          <a:p>
            <a:pPr marL="7620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Recreational</a:t>
            </a:r>
            <a:r>
              <a:rPr lang="pl-PL" sz="2000" dirty="0"/>
              <a:t> </a:t>
            </a:r>
            <a:r>
              <a:rPr lang="pl-PL" sz="2000" dirty="0" err="1"/>
              <a:t>trips</a:t>
            </a:r>
            <a:r>
              <a:rPr lang="pl-PL" sz="2000" dirty="0"/>
              <a:t> from </a:t>
            </a:r>
            <a:r>
              <a:rPr lang="pl-PL" sz="2000" dirty="0" err="1"/>
              <a:t>time</a:t>
            </a:r>
            <a:r>
              <a:rPr lang="pl-PL" sz="2000" dirty="0"/>
              <a:t> to </a:t>
            </a:r>
            <a:r>
              <a:rPr lang="pl-PL" sz="2000" dirty="0" err="1"/>
              <a:t>time</a:t>
            </a:r>
            <a:r>
              <a:rPr lang="pl-PL" sz="2000" dirty="0"/>
              <a:t> on </a:t>
            </a:r>
            <a:r>
              <a:rPr lang="pl-PL" sz="2000" dirty="0" err="1"/>
              <a:t>days</a:t>
            </a:r>
            <a:r>
              <a:rPr lang="pl-PL" sz="2000" dirty="0"/>
              <a:t> off</a:t>
            </a:r>
            <a:endParaRPr lang="pl-PL"/>
          </a:p>
          <a:p>
            <a:pPr marL="76200" indent="0">
              <a:buNone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BC06E08-04AB-437B-AEFD-94B0094A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do we </a:t>
            </a:r>
            <a:r>
              <a:rPr lang="pl-PL" dirty="0" err="1"/>
              <a:t>offer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043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3"/>
          <p:cNvSpPr txBox="1">
            <a:spLocks noGrp="1"/>
          </p:cNvSpPr>
          <p:nvPr>
            <p:ph type="body" idx="1"/>
          </p:nvPr>
        </p:nvSpPr>
        <p:spPr>
          <a:xfrm>
            <a:off x="753825" y="1069585"/>
            <a:ext cx="7940820" cy="3502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>
                <a:latin typeface="Vibur"/>
                <a:ea typeface="Vibur"/>
                <a:cs typeface="Vibur"/>
                <a:sym typeface="Vibur"/>
              </a:rPr>
              <a:t>Food</a:t>
            </a:r>
            <a:endParaRPr sz="2500" dirty="0">
              <a:latin typeface="Vibur"/>
              <a:ea typeface="Vibur"/>
              <a:cs typeface="Vibur"/>
              <a:sym typeface="Vibur"/>
            </a:endParaRPr>
          </a:p>
          <a:p>
            <a:pPr marL="0" indent="0" algn="ctr">
              <a:buNone/>
            </a:pPr>
            <a:r>
              <a:rPr lang="pl" sz="1500" dirty="0"/>
              <a:t>We </a:t>
            </a:r>
            <a:r>
              <a:rPr lang="pl" sz="1500" dirty="0" err="1"/>
              <a:t>provide</a:t>
            </a:r>
            <a:r>
              <a:rPr lang="pl" sz="1500" dirty="0"/>
              <a:t> food for </a:t>
            </a:r>
            <a:r>
              <a:rPr lang="pl" sz="1500" dirty="0" err="1"/>
              <a:t>breakfast</a:t>
            </a:r>
            <a:r>
              <a:rPr lang="pl" sz="1500" dirty="0"/>
              <a:t> and dinner </a:t>
            </a:r>
            <a:r>
              <a:rPr lang="pl" sz="1500" dirty="0" err="1"/>
              <a:t>which</a:t>
            </a:r>
            <a:r>
              <a:rPr lang="pl" sz="1500" dirty="0"/>
              <a:t> </a:t>
            </a:r>
            <a:r>
              <a:rPr lang="pl" sz="1500" dirty="0" err="1"/>
              <a:t>is</a:t>
            </a:r>
            <a:r>
              <a:rPr lang="pl" sz="1500" dirty="0"/>
              <a:t> </a:t>
            </a:r>
            <a:r>
              <a:rPr lang="pl" sz="1500" dirty="0" err="1"/>
              <a:t>free</a:t>
            </a:r>
            <a:r>
              <a:rPr lang="pl" sz="1500" dirty="0"/>
              <a:t> to </a:t>
            </a:r>
            <a:r>
              <a:rPr lang="pl" sz="1500" dirty="0" err="1"/>
              <a:t>use</a:t>
            </a:r>
            <a:r>
              <a:rPr lang="pl" sz="1500" dirty="0"/>
              <a:t> for </a:t>
            </a:r>
            <a:r>
              <a:rPr lang="pl" sz="1500" dirty="0" err="1"/>
              <a:t>volunteers</a:t>
            </a:r>
            <a:r>
              <a:rPr lang="pl" sz="1500" dirty="0"/>
              <a:t>. </a:t>
            </a:r>
            <a:r>
              <a:rPr lang="pl" sz="1500" dirty="0" err="1"/>
              <a:t>During</a:t>
            </a:r>
            <a:r>
              <a:rPr lang="pl" sz="1500" dirty="0"/>
              <a:t> </a:t>
            </a:r>
            <a:r>
              <a:rPr lang="pl" sz="1500" dirty="0" err="1"/>
              <a:t>working</a:t>
            </a:r>
            <a:r>
              <a:rPr lang="pl" sz="1500" dirty="0"/>
              <a:t> </a:t>
            </a:r>
            <a:r>
              <a:rPr lang="pl" sz="1500" dirty="0" err="1"/>
              <a:t>days</a:t>
            </a:r>
            <a:r>
              <a:rPr lang="pl" sz="1500" dirty="0"/>
              <a:t> </a:t>
            </a:r>
            <a:r>
              <a:rPr lang="pl" sz="1500" dirty="0" err="1"/>
              <a:t>each</a:t>
            </a:r>
            <a:r>
              <a:rPr lang="pl" sz="1500" dirty="0"/>
              <a:t> </a:t>
            </a:r>
            <a:r>
              <a:rPr lang="pl" sz="1500" dirty="0" err="1"/>
              <a:t>volunteer</a:t>
            </a:r>
            <a:r>
              <a:rPr lang="pl" sz="1500" dirty="0"/>
              <a:t> </a:t>
            </a:r>
            <a:r>
              <a:rPr lang="pl" sz="1500" dirty="0" err="1"/>
              <a:t>gets</a:t>
            </a:r>
            <a:r>
              <a:rPr lang="pl" sz="1500" dirty="0"/>
              <a:t> one</a:t>
            </a:r>
          </a:p>
          <a:p>
            <a:pPr marL="0" indent="0" algn="ctr">
              <a:buNone/>
            </a:pPr>
            <a:r>
              <a:rPr lang="pl" sz="1500" dirty="0" err="1"/>
              <a:t>fresh</a:t>
            </a:r>
            <a:r>
              <a:rPr lang="pl" sz="1500" dirty="0"/>
              <a:t>, </a:t>
            </a:r>
            <a:r>
              <a:rPr lang="pl" sz="1500" dirty="0" err="1"/>
              <a:t>warm</a:t>
            </a:r>
            <a:r>
              <a:rPr lang="pl" sz="1500" dirty="0"/>
              <a:t> </a:t>
            </a:r>
            <a:r>
              <a:rPr lang="pl" sz="1500" dirty="0" err="1"/>
              <a:t>meal</a:t>
            </a:r>
            <a:r>
              <a:rPr lang="pl" sz="1500" dirty="0"/>
              <a:t>. </a:t>
            </a:r>
            <a:endParaRPr sz="1500" dirty="0"/>
          </a:p>
          <a:p>
            <a:pPr marL="0" indent="0" algn="ctr">
              <a:buNone/>
            </a:pPr>
            <a:r>
              <a:rPr lang="pl" sz="1500" dirty="0" err="1"/>
              <a:t>During</a:t>
            </a:r>
            <a:r>
              <a:rPr lang="pl" sz="1500" dirty="0"/>
              <a:t> </a:t>
            </a:r>
            <a:r>
              <a:rPr lang="pl" sz="1500" dirty="0" err="1"/>
              <a:t>our</a:t>
            </a:r>
            <a:r>
              <a:rPr lang="pl" sz="1500" dirty="0"/>
              <a:t> </a:t>
            </a:r>
            <a:r>
              <a:rPr lang="pl" sz="1500" dirty="0" err="1"/>
              <a:t>days</a:t>
            </a:r>
            <a:r>
              <a:rPr lang="pl" sz="1500" dirty="0"/>
              <a:t>-off </a:t>
            </a:r>
            <a:r>
              <a:rPr lang="pl" sz="1500" dirty="0" err="1"/>
              <a:t>volunteers</a:t>
            </a:r>
            <a:r>
              <a:rPr lang="pl" sz="1500" dirty="0"/>
              <a:t> </a:t>
            </a:r>
            <a:r>
              <a:rPr lang="pl" sz="1500" dirty="0" err="1"/>
              <a:t>can</a:t>
            </a:r>
            <a:r>
              <a:rPr lang="pl" sz="1500" dirty="0"/>
              <a:t> </a:t>
            </a:r>
            <a:r>
              <a:rPr lang="pl" sz="1500" dirty="0" err="1"/>
              <a:t>either</a:t>
            </a:r>
            <a:r>
              <a:rPr lang="pl" sz="1500" dirty="0"/>
              <a:t> </a:t>
            </a:r>
            <a:r>
              <a:rPr lang="pl" sz="1500" dirty="0" err="1"/>
              <a:t>eat</a:t>
            </a:r>
            <a:r>
              <a:rPr lang="pl" sz="1500" dirty="0"/>
              <a:t> </a:t>
            </a:r>
            <a:r>
              <a:rPr lang="pl" sz="1500" dirty="0" err="1"/>
              <a:t>something</a:t>
            </a:r>
            <a:r>
              <a:rPr lang="pl" sz="1500" dirty="0"/>
              <a:t> with the team (</a:t>
            </a:r>
            <a:r>
              <a:rPr lang="pl" sz="1500" dirty="0" err="1"/>
              <a:t>it's</a:t>
            </a:r>
            <a:r>
              <a:rPr lang="pl" sz="1500" dirty="0"/>
              <a:t> </a:t>
            </a:r>
            <a:r>
              <a:rPr lang="pl" sz="1500" dirty="0" err="1"/>
              <a:t>provided</a:t>
            </a:r>
            <a:r>
              <a:rPr lang="pl" sz="1500" dirty="0"/>
              <a:t>) </a:t>
            </a:r>
            <a:r>
              <a:rPr lang="pl" sz="1500" dirty="0" err="1"/>
              <a:t>or</a:t>
            </a:r>
            <a:r>
              <a:rPr lang="pl" sz="1500" dirty="0"/>
              <a:t> </a:t>
            </a:r>
            <a:r>
              <a:rPr lang="pl" sz="1500" dirty="0" err="1"/>
              <a:t>arrange</a:t>
            </a:r>
            <a:r>
              <a:rPr lang="pl" sz="1500" dirty="0"/>
              <a:t> </a:t>
            </a:r>
            <a:r>
              <a:rPr lang="pl" sz="1500" dirty="0" err="1"/>
              <a:t>their</a:t>
            </a:r>
            <a:r>
              <a:rPr lang="pl" sz="1500" dirty="0"/>
              <a:t> </a:t>
            </a:r>
            <a:r>
              <a:rPr lang="pl" sz="1500" dirty="0" err="1"/>
              <a:t>own</a:t>
            </a:r>
            <a:r>
              <a:rPr lang="pl" sz="1500" dirty="0"/>
              <a:t> </a:t>
            </a:r>
            <a:r>
              <a:rPr lang="pl" sz="1500" dirty="0" err="1"/>
              <a:t>meal</a:t>
            </a:r>
            <a:r>
              <a:rPr lang="pl" sz="1500" dirty="0"/>
              <a:t> (and </a:t>
            </a:r>
            <a:r>
              <a:rPr lang="pl" sz="1500" dirty="0" err="1"/>
              <a:t>pay</a:t>
            </a:r>
            <a:r>
              <a:rPr lang="pl" sz="1500" dirty="0"/>
              <a:t> for </a:t>
            </a:r>
            <a:r>
              <a:rPr lang="pl" sz="1500" dirty="0" err="1"/>
              <a:t>it</a:t>
            </a:r>
            <a:r>
              <a:rPr lang="pl" sz="1500" dirty="0"/>
              <a:t> </a:t>
            </a:r>
            <a:r>
              <a:rPr lang="pl" sz="1500" dirty="0" err="1"/>
              <a:t>themselves</a:t>
            </a:r>
            <a:r>
              <a:rPr lang="pl" sz="1500" dirty="0"/>
              <a:t>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 err="1">
                <a:latin typeface="Vibur"/>
                <a:ea typeface="Vibur"/>
                <a:cs typeface="Vibur"/>
                <a:sym typeface="Vibur"/>
              </a:rPr>
              <a:t>Accommodation</a:t>
            </a:r>
            <a:endParaRPr sz="2500" dirty="0" err="1">
              <a:latin typeface="Vibur"/>
              <a:ea typeface="Vibur"/>
              <a:cs typeface="Vibur"/>
              <a:sym typeface="Vibur"/>
            </a:endParaRPr>
          </a:p>
          <a:p>
            <a:pPr marL="0" indent="0" algn="ctr">
              <a:buNone/>
            </a:pPr>
            <a:r>
              <a:rPr lang="pl" sz="1500" dirty="0"/>
              <a:t>In </a:t>
            </a:r>
            <a:r>
              <a:rPr lang="pl" sz="1500" dirty="0" err="1"/>
              <a:t>each</a:t>
            </a:r>
            <a:r>
              <a:rPr lang="pl" sz="1500" dirty="0"/>
              <a:t> </a:t>
            </a:r>
            <a:r>
              <a:rPr lang="pl" sz="1500" dirty="0" err="1"/>
              <a:t>village</a:t>
            </a:r>
            <a:r>
              <a:rPr lang="pl" sz="1500" dirty="0"/>
              <a:t> we </a:t>
            </a:r>
            <a:r>
              <a:rPr lang="pl" sz="1500" dirty="0" err="1"/>
              <a:t>have</a:t>
            </a:r>
            <a:r>
              <a:rPr lang="pl" sz="1500" dirty="0"/>
              <a:t> a </a:t>
            </a:r>
            <a:r>
              <a:rPr lang="pl" sz="1500" dirty="0" err="1"/>
              <a:t>different</a:t>
            </a:r>
            <a:r>
              <a:rPr lang="pl" sz="1500" dirty="0"/>
              <a:t> </a:t>
            </a:r>
            <a:r>
              <a:rPr lang="pl" sz="1500" dirty="0" err="1"/>
              <a:t>accommodation</a:t>
            </a:r>
            <a:r>
              <a:rPr lang="pl" sz="1500" dirty="0"/>
              <a:t> </a:t>
            </a:r>
            <a:r>
              <a:rPr lang="pl" sz="1500" dirty="0" err="1"/>
              <a:t>so</a:t>
            </a:r>
            <a:r>
              <a:rPr lang="pl" sz="1500" dirty="0"/>
              <a:t> </a:t>
            </a:r>
            <a:r>
              <a:rPr lang="pl" sz="1500" dirty="0" err="1"/>
              <a:t>sometimes</a:t>
            </a:r>
            <a:r>
              <a:rPr lang="pl" sz="1500" dirty="0"/>
              <a:t> </a:t>
            </a:r>
            <a:r>
              <a:rPr lang="pl" sz="1500" dirty="0" err="1"/>
              <a:t>it’s</a:t>
            </a:r>
            <a:r>
              <a:rPr lang="pl" sz="1500" dirty="0"/>
              <a:t> a hostel, </a:t>
            </a:r>
            <a:r>
              <a:rPr lang="pl" sz="1500" dirty="0" err="1"/>
              <a:t>sometimes</a:t>
            </a:r>
            <a:r>
              <a:rPr lang="pl" sz="1500" dirty="0"/>
              <a:t> a </a:t>
            </a:r>
            <a:r>
              <a:rPr lang="pl" sz="1500" dirty="0" err="1"/>
              <a:t>campsite</a:t>
            </a:r>
            <a:r>
              <a:rPr lang="pl" sz="1500" dirty="0"/>
              <a:t>, </a:t>
            </a:r>
            <a:r>
              <a:rPr lang="pl" sz="1500" dirty="0" err="1"/>
              <a:t>another</a:t>
            </a:r>
            <a:r>
              <a:rPr lang="pl" sz="1500" dirty="0"/>
              <a:t> </a:t>
            </a:r>
            <a:r>
              <a:rPr lang="pl" sz="1500" dirty="0" err="1"/>
              <a:t>time</a:t>
            </a:r>
            <a:r>
              <a:rPr lang="pl" sz="1500" dirty="0"/>
              <a:t> a </a:t>
            </a:r>
            <a:r>
              <a:rPr lang="pl" sz="1500" dirty="0" err="1"/>
              <a:t>gym</a:t>
            </a:r>
            <a:r>
              <a:rPr lang="pl" sz="1500" dirty="0"/>
              <a:t> </a:t>
            </a:r>
            <a:r>
              <a:rPr lang="pl" sz="1500" dirty="0" err="1"/>
              <a:t>where</a:t>
            </a:r>
            <a:r>
              <a:rPr lang="pl" sz="1500" dirty="0"/>
              <a:t> we </a:t>
            </a:r>
            <a:r>
              <a:rPr lang="pl" sz="1500" dirty="0" err="1"/>
              <a:t>sleep</a:t>
            </a:r>
            <a:r>
              <a:rPr lang="pl" sz="1500" dirty="0"/>
              <a:t> on </a:t>
            </a:r>
            <a:r>
              <a:rPr lang="pl" sz="1500" dirty="0" err="1"/>
              <a:t>mattresses</a:t>
            </a:r>
            <a:r>
              <a:rPr lang="pl" sz="1500" dirty="0"/>
              <a:t> on the </a:t>
            </a:r>
            <a:r>
              <a:rPr lang="pl" sz="1500" dirty="0" err="1"/>
              <a:t>floor</a:t>
            </a:r>
            <a:r>
              <a:rPr lang="pl" sz="1500" dirty="0"/>
              <a:t>. </a:t>
            </a:r>
            <a:r>
              <a:rPr lang="pl" sz="1500" dirty="0" err="1"/>
              <a:t>You</a:t>
            </a:r>
            <a:r>
              <a:rPr lang="pl" sz="1500" dirty="0"/>
              <a:t> </a:t>
            </a:r>
            <a:r>
              <a:rPr lang="pl" sz="1500" dirty="0" err="1"/>
              <a:t>have</a:t>
            </a:r>
            <a:r>
              <a:rPr lang="pl" sz="1500" dirty="0"/>
              <a:t> to be </a:t>
            </a:r>
            <a:r>
              <a:rPr lang="pl" sz="1500" dirty="0" err="1"/>
              <a:t>prepared</a:t>
            </a:r>
            <a:r>
              <a:rPr lang="pl" sz="1500" dirty="0"/>
              <a:t> to </a:t>
            </a:r>
            <a:r>
              <a:rPr lang="pl" sz="1500" dirty="0" err="1"/>
              <a:t>sleep</a:t>
            </a:r>
            <a:r>
              <a:rPr lang="pl" sz="1500" dirty="0"/>
              <a:t> in </a:t>
            </a:r>
            <a:r>
              <a:rPr lang="pl" sz="1500" dirty="0" err="1"/>
              <a:t>variety</a:t>
            </a:r>
            <a:r>
              <a:rPr lang="pl" sz="1500" dirty="0"/>
              <a:t> of </a:t>
            </a:r>
            <a:r>
              <a:rPr lang="pl" sz="1500" dirty="0" err="1"/>
              <a:t>places</a:t>
            </a:r>
            <a:r>
              <a:rPr lang="pl" sz="1500" dirty="0"/>
              <a:t>, </a:t>
            </a:r>
            <a:r>
              <a:rPr lang="pl" sz="1500" dirty="0" err="1"/>
              <a:t>so</a:t>
            </a:r>
            <a:r>
              <a:rPr lang="pl" sz="1500" dirty="0"/>
              <a:t> </a:t>
            </a:r>
            <a:r>
              <a:rPr lang="pl" sz="1500" dirty="0" err="1"/>
              <a:t>take</a:t>
            </a:r>
            <a:r>
              <a:rPr lang="pl" sz="1500" dirty="0"/>
              <a:t> a sleeping </a:t>
            </a:r>
            <a:r>
              <a:rPr lang="pl" sz="1500" dirty="0" err="1"/>
              <a:t>bag</a:t>
            </a:r>
            <a:r>
              <a:rPr lang="pl" sz="1500" dirty="0"/>
              <a:t> and a </a:t>
            </a:r>
            <a:r>
              <a:rPr lang="pl" sz="1500" dirty="0" err="1"/>
              <a:t>pillow</a:t>
            </a:r>
            <a:r>
              <a:rPr lang="pl" sz="1500" dirty="0"/>
              <a:t> with </a:t>
            </a:r>
            <a:r>
              <a:rPr lang="pl" sz="1500" dirty="0" err="1"/>
              <a:t>you</a:t>
            </a:r>
            <a:r>
              <a:rPr lang="pl" sz="1500" dirty="0"/>
              <a:t>. </a:t>
            </a:r>
            <a:endParaRPr sz="1500"/>
          </a:p>
          <a:p>
            <a:pPr marL="0" indent="0" algn="ctr">
              <a:buNone/>
            </a:pPr>
            <a:r>
              <a:rPr lang="pl" sz="1500" dirty="0"/>
              <a:t>We </a:t>
            </a:r>
            <a:r>
              <a:rPr lang="pl" sz="1500" dirty="0" err="1"/>
              <a:t>don’t</a:t>
            </a:r>
            <a:r>
              <a:rPr lang="pl" sz="1500" dirty="0"/>
              <a:t> </a:t>
            </a:r>
            <a:r>
              <a:rPr lang="pl" sz="1500" dirty="0" err="1"/>
              <a:t>cover</a:t>
            </a:r>
            <a:r>
              <a:rPr lang="pl" sz="1500" dirty="0"/>
              <a:t> </a:t>
            </a:r>
            <a:r>
              <a:rPr lang="pl" sz="1500" dirty="0" err="1"/>
              <a:t>your</a:t>
            </a:r>
            <a:r>
              <a:rPr lang="pl" sz="1500" dirty="0"/>
              <a:t> </a:t>
            </a:r>
            <a:r>
              <a:rPr lang="pl" sz="1500" dirty="0" err="1"/>
              <a:t>accommodation</a:t>
            </a:r>
            <a:r>
              <a:rPr lang="pl" sz="1500" dirty="0"/>
              <a:t> </a:t>
            </a:r>
            <a:r>
              <a:rPr lang="pl" sz="1500" dirty="0" err="1"/>
              <a:t>if</a:t>
            </a:r>
            <a:r>
              <a:rPr lang="pl" sz="1500" dirty="0"/>
              <a:t> </a:t>
            </a:r>
            <a:r>
              <a:rPr lang="pl" sz="1500" dirty="0" err="1"/>
              <a:t>you</a:t>
            </a:r>
            <a:r>
              <a:rPr lang="pl" sz="1500" dirty="0"/>
              <a:t> </a:t>
            </a:r>
            <a:r>
              <a:rPr lang="pl" sz="1500" dirty="0" err="1"/>
              <a:t>decide</a:t>
            </a:r>
            <a:r>
              <a:rPr lang="pl" sz="1500" dirty="0"/>
              <a:t> </a:t>
            </a:r>
            <a:r>
              <a:rPr lang="pl" sz="1500" dirty="0" err="1"/>
              <a:t>you</a:t>
            </a:r>
            <a:r>
              <a:rPr lang="pl" sz="1500" dirty="0"/>
              <a:t> want to go to </a:t>
            </a:r>
            <a:r>
              <a:rPr lang="pl" sz="1500" dirty="0" err="1"/>
              <a:t>another</a:t>
            </a:r>
            <a:r>
              <a:rPr lang="pl" sz="1500" dirty="0"/>
              <a:t> </a:t>
            </a:r>
            <a:r>
              <a:rPr lang="pl" sz="1500" dirty="0" err="1"/>
              <a:t>city</a:t>
            </a:r>
            <a:r>
              <a:rPr lang="pl" sz="1500" dirty="0"/>
              <a:t> for </a:t>
            </a:r>
            <a:r>
              <a:rPr lang="pl" sz="1500" dirty="0" err="1"/>
              <a:t>tourism</a:t>
            </a:r>
            <a:r>
              <a:rPr lang="pl" sz="1500" dirty="0"/>
              <a:t> (</a:t>
            </a:r>
            <a:r>
              <a:rPr lang="pl" sz="1500" dirty="0" err="1"/>
              <a:t>unless</a:t>
            </a:r>
            <a:r>
              <a:rPr lang="pl" sz="1500" dirty="0"/>
              <a:t> </a:t>
            </a:r>
            <a:r>
              <a:rPr lang="pl" sz="1500" dirty="0" err="1"/>
              <a:t>it's</a:t>
            </a:r>
            <a:r>
              <a:rPr lang="pl" sz="1500" dirty="0"/>
              <a:t> </a:t>
            </a:r>
            <a:r>
              <a:rPr lang="pl" sz="1500" dirty="0" err="1"/>
              <a:t>us</a:t>
            </a:r>
            <a:r>
              <a:rPr lang="pl" sz="1500" dirty="0"/>
              <a:t> </a:t>
            </a:r>
            <a:r>
              <a:rPr lang="pl" sz="1500" dirty="0" err="1"/>
              <a:t>who</a:t>
            </a:r>
            <a:r>
              <a:rPr lang="pl" sz="1500" dirty="0"/>
              <a:t> </a:t>
            </a:r>
            <a:r>
              <a:rPr lang="pl" sz="1500" dirty="0" err="1"/>
              <a:t>organize</a:t>
            </a:r>
            <a:r>
              <a:rPr lang="pl" sz="1500" dirty="0"/>
              <a:t> the </a:t>
            </a:r>
            <a:r>
              <a:rPr lang="pl" sz="1500" dirty="0" err="1"/>
              <a:t>trip</a:t>
            </a:r>
            <a:r>
              <a:rPr lang="pl" sz="1500" dirty="0"/>
              <a:t>).</a:t>
            </a:r>
            <a:endParaRPr sz="1500" dirty="0"/>
          </a:p>
        </p:txBody>
      </p:sp>
      <p:sp>
        <p:nvSpPr>
          <p:cNvPr id="1670" name="Google Shape;1670;p4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Food and accommodation</a:t>
            </a:r>
            <a:endParaRPr/>
          </a:p>
        </p:txBody>
      </p:sp>
      <p:pic>
        <p:nvPicPr>
          <p:cNvPr id="1671" name="Google Shape;16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75" y="43297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43"/>
          <p:cNvSpPr txBox="1"/>
          <p:nvPr/>
        </p:nvSpPr>
        <p:spPr>
          <a:xfrm>
            <a:off x="1771950" y="4148438"/>
            <a:ext cx="56001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40"/>
          <p:cNvSpPr txBox="1">
            <a:spLocks noGrp="1"/>
          </p:cNvSpPr>
          <p:nvPr>
            <p:ph type="body" idx="1"/>
          </p:nvPr>
        </p:nvSpPr>
        <p:spPr>
          <a:xfrm>
            <a:off x="726900" y="828150"/>
            <a:ext cx="7690200" cy="3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 </a:t>
            </a:r>
            <a:r>
              <a:rPr lang="pl" sz="1800" dirty="0" err="1"/>
              <a:t>aged</a:t>
            </a:r>
            <a:r>
              <a:rPr lang="pl" sz="1800" dirty="0"/>
              <a:t> </a:t>
            </a:r>
            <a:r>
              <a:rPr lang="pl" sz="1800" b="1" dirty="0"/>
              <a:t>18-30</a:t>
            </a:r>
            <a:endParaRPr sz="1800" b="1" dirty="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 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can</a:t>
            </a:r>
            <a:r>
              <a:rPr lang="pl" sz="1800" dirty="0"/>
              <a:t> </a:t>
            </a:r>
            <a:r>
              <a:rPr lang="pl" sz="1800" dirty="0" err="1"/>
              <a:t>communicate</a:t>
            </a:r>
            <a:r>
              <a:rPr lang="pl" sz="1800" dirty="0"/>
              <a:t> in English;</a:t>
            </a:r>
            <a:endParaRPr sz="1800" dirty="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wants</a:t>
            </a:r>
            <a:r>
              <a:rPr lang="pl" sz="1800" dirty="0"/>
              <a:t> to </a:t>
            </a:r>
            <a:r>
              <a:rPr lang="pl" sz="1800" b="1" dirty="0" err="1"/>
              <a:t>promote</a:t>
            </a:r>
            <a:r>
              <a:rPr lang="pl" sz="1800" b="1" dirty="0"/>
              <a:t> </a:t>
            </a:r>
            <a:r>
              <a:rPr lang="pl" sz="1800" b="1" dirty="0" err="1"/>
              <a:t>their</a:t>
            </a:r>
            <a:r>
              <a:rPr lang="pl" sz="1800" b="1" dirty="0"/>
              <a:t> </a:t>
            </a:r>
            <a:r>
              <a:rPr lang="pl" sz="1800" b="1" dirty="0" err="1"/>
              <a:t>culture</a:t>
            </a:r>
            <a:r>
              <a:rPr lang="pl" sz="1800" b="1" dirty="0"/>
              <a:t> and </a:t>
            </a:r>
            <a:r>
              <a:rPr lang="pl" sz="1800" b="1" dirty="0" err="1"/>
              <a:t>language</a:t>
            </a:r>
            <a:r>
              <a:rPr lang="pl" sz="1800" dirty="0"/>
              <a:t> in </a:t>
            </a:r>
            <a:r>
              <a:rPr lang="pl" sz="1800" dirty="0" err="1"/>
              <a:t>another</a:t>
            </a:r>
            <a:r>
              <a:rPr lang="pl" sz="1800" dirty="0"/>
              <a:t> country;</a:t>
            </a:r>
            <a:endParaRPr sz="180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wants</a:t>
            </a:r>
            <a:r>
              <a:rPr lang="pl" sz="1800" dirty="0"/>
              <a:t> to </a:t>
            </a:r>
            <a:r>
              <a:rPr lang="pl" sz="1800" b="1" dirty="0" err="1"/>
              <a:t>make</a:t>
            </a:r>
            <a:r>
              <a:rPr lang="pl" sz="1800" b="1" dirty="0"/>
              <a:t> a </a:t>
            </a:r>
            <a:r>
              <a:rPr lang="pl" sz="1800" b="1" dirty="0" err="1"/>
              <a:t>difference</a:t>
            </a:r>
            <a:r>
              <a:rPr lang="pl" sz="1800" dirty="0"/>
              <a:t> for </a:t>
            </a:r>
            <a:r>
              <a:rPr lang="pl" sz="1800" dirty="0" err="1"/>
              <a:t>thousands</a:t>
            </a:r>
            <a:r>
              <a:rPr lang="pl" sz="1800" dirty="0"/>
              <a:t> of </a:t>
            </a:r>
            <a:r>
              <a:rPr lang="pl" sz="1800" dirty="0" err="1"/>
              <a:t>children</a:t>
            </a:r>
            <a:r>
              <a:rPr lang="pl" sz="1800" dirty="0"/>
              <a:t>;</a:t>
            </a:r>
            <a:endParaRPr sz="180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is</a:t>
            </a:r>
            <a:r>
              <a:rPr lang="pl" sz="1800" dirty="0"/>
              <a:t> not </a:t>
            </a:r>
            <a:r>
              <a:rPr lang="pl" sz="1800" dirty="0" err="1"/>
              <a:t>afraid</a:t>
            </a:r>
            <a:r>
              <a:rPr lang="pl" sz="1800" dirty="0"/>
              <a:t> to </a:t>
            </a:r>
            <a:r>
              <a:rPr lang="pl" sz="1800" b="1" dirty="0" err="1"/>
              <a:t>meet</a:t>
            </a:r>
            <a:r>
              <a:rPr lang="pl" sz="1800" b="1" dirty="0"/>
              <a:t> </a:t>
            </a:r>
            <a:r>
              <a:rPr lang="pl" sz="1800" b="1" dirty="0" err="1"/>
              <a:t>new</a:t>
            </a:r>
            <a:r>
              <a:rPr lang="pl" sz="1800" b="1" dirty="0"/>
              <a:t> </a:t>
            </a:r>
            <a:r>
              <a:rPr lang="pl" sz="1800" b="1" dirty="0" err="1"/>
              <a:t>people</a:t>
            </a:r>
            <a:r>
              <a:rPr lang="pl" sz="1800" dirty="0"/>
              <a:t> with </a:t>
            </a:r>
            <a:r>
              <a:rPr lang="pl" sz="1800" dirty="0" err="1"/>
              <a:t>other</a:t>
            </a:r>
            <a:r>
              <a:rPr lang="pl" sz="1800" dirty="0"/>
              <a:t> </a:t>
            </a:r>
            <a:r>
              <a:rPr lang="pl" sz="1800" b="1" dirty="0" err="1"/>
              <a:t>religions</a:t>
            </a:r>
            <a:r>
              <a:rPr lang="pl" sz="1800" b="1" dirty="0"/>
              <a:t> and </a:t>
            </a:r>
            <a:r>
              <a:rPr lang="pl" sz="1800" b="1" dirty="0" err="1"/>
              <a:t>habits</a:t>
            </a:r>
            <a:r>
              <a:rPr lang="pl" sz="1800" dirty="0"/>
              <a:t>;</a:t>
            </a:r>
            <a:endParaRPr sz="1800" dirty="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wants</a:t>
            </a:r>
            <a:r>
              <a:rPr lang="pl" sz="1800" dirty="0"/>
              <a:t> to </a:t>
            </a:r>
            <a:r>
              <a:rPr lang="pl" sz="1800" b="1" dirty="0" err="1"/>
              <a:t>discover</a:t>
            </a:r>
            <a:r>
              <a:rPr lang="pl" sz="1800" b="1" dirty="0"/>
              <a:t> </a:t>
            </a:r>
            <a:r>
              <a:rPr lang="pl" sz="1800" b="1" dirty="0" err="1"/>
              <a:t>smaller</a:t>
            </a:r>
            <a:r>
              <a:rPr lang="pl" sz="1800" b="1" dirty="0"/>
              <a:t> and </a:t>
            </a:r>
            <a:r>
              <a:rPr lang="pl" sz="1800" b="1" dirty="0" err="1"/>
              <a:t>bigger</a:t>
            </a:r>
            <a:r>
              <a:rPr lang="pl" sz="1800" b="1" dirty="0"/>
              <a:t> </a:t>
            </a:r>
            <a:r>
              <a:rPr lang="pl" sz="1800" b="1" dirty="0" err="1"/>
              <a:t>cities</a:t>
            </a:r>
            <a:r>
              <a:rPr lang="pl" sz="1800" b="1" dirty="0"/>
              <a:t> </a:t>
            </a:r>
            <a:r>
              <a:rPr lang="pl" sz="1800" dirty="0"/>
              <a:t>in Poland;</a:t>
            </a:r>
            <a:endParaRPr sz="180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can</a:t>
            </a:r>
            <a:r>
              <a:rPr lang="pl" sz="1800" dirty="0"/>
              <a:t> </a:t>
            </a:r>
            <a:r>
              <a:rPr lang="pl" sz="1800" b="1" dirty="0" err="1"/>
              <a:t>follow</a:t>
            </a:r>
            <a:r>
              <a:rPr lang="pl" sz="1800" b="1" dirty="0"/>
              <a:t> </a:t>
            </a:r>
            <a:r>
              <a:rPr lang="pl" sz="1800" b="1" dirty="0" err="1"/>
              <a:t>rules</a:t>
            </a:r>
            <a:r>
              <a:rPr lang="pl" sz="1800" b="1" dirty="0"/>
              <a:t> </a:t>
            </a:r>
            <a:r>
              <a:rPr lang="pl" sz="1800" dirty="0"/>
              <a:t>and </a:t>
            </a:r>
            <a:r>
              <a:rPr lang="pl" sz="1800" b="1" dirty="0"/>
              <a:t>be a part of a team</a:t>
            </a:r>
            <a:r>
              <a:rPr lang="pl" sz="1800" dirty="0"/>
              <a:t>;</a:t>
            </a:r>
            <a:endParaRPr sz="1800" dirty="0"/>
          </a:p>
          <a:p>
            <a:pPr marL="0" indent="0" algn="ctr">
              <a:buNone/>
            </a:pPr>
            <a:r>
              <a:rPr lang="pl" sz="1800" dirty="0"/>
              <a:t>- </a:t>
            </a:r>
            <a:r>
              <a:rPr lang="pl" sz="1800" dirty="0" err="1"/>
              <a:t>Everyone</a:t>
            </a:r>
            <a:r>
              <a:rPr lang="pl" sz="1800" dirty="0"/>
              <a:t> </a:t>
            </a:r>
            <a:r>
              <a:rPr lang="pl" sz="1800" dirty="0" err="1"/>
              <a:t>who</a:t>
            </a:r>
            <a:r>
              <a:rPr lang="pl" sz="1800" dirty="0"/>
              <a:t> </a:t>
            </a:r>
            <a:r>
              <a:rPr lang="pl" sz="1800" dirty="0" err="1"/>
              <a:t>likes</a:t>
            </a:r>
            <a:r>
              <a:rPr lang="pl" sz="1800" dirty="0"/>
              <a:t> to </a:t>
            </a:r>
            <a:r>
              <a:rPr lang="pl" sz="1800" b="1" dirty="0" err="1"/>
              <a:t>have</a:t>
            </a:r>
            <a:r>
              <a:rPr lang="pl" sz="1800" b="1" dirty="0"/>
              <a:t> </a:t>
            </a:r>
            <a:r>
              <a:rPr lang="pl" sz="1800" b="1" dirty="0" err="1"/>
              <a:t>fun</a:t>
            </a:r>
            <a:r>
              <a:rPr lang="pl" sz="1800" dirty="0"/>
              <a:t> and </a:t>
            </a:r>
            <a:r>
              <a:rPr lang="pl" sz="1800" dirty="0" err="1"/>
              <a:t>can</a:t>
            </a:r>
            <a:r>
              <a:rPr lang="pl" sz="1800" dirty="0"/>
              <a:t> </a:t>
            </a:r>
            <a:r>
              <a:rPr lang="pl" sz="1800" dirty="0" err="1"/>
              <a:t>share</a:t>
            </a:r>
            <a:r>
              <a:rPr lang="pl" sz="1800" dirty="0"/>
              <a:t> </a:t>
            </a:r>
            <a:r>
              <a:rPr lang="pl" sz="1800" dirty="0" err="1"/>
              <a:t>it</a:t>
            </a:r>
            <a:r>
              <a:rPr lang="pl" sz="1800" dirty="0"/>
              <a:t> with </a:t>
            </a:r>
            <a:r>
              <a:rPr lang="pl" sz="1800" dirty="0" err="1"/>
              <a:t>others</a:t>
            </a:r>
            <a:r>
              <a:rPr lang="pl" sz="1800" dirty="0"/>
              <a:t>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0"/>
          <p:cNvSpPr txBox="1">
            <a:spLocks noGrp="1"/>
          </p:cNvSpPr>
          <p:nvPr>
            <p:ph type="title"/>
          </p:nvPr>
        </p:nvSpPr>
        <p:spPr>
          <a:xfrm>
            <a:off x="3207700" y="181650"/>
            <a:ext cx="41175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Who can apply?</a:t>
            </a:r>
            <a:endParaRPr/>
          </a:p>
        </p:txBody>
      </p:sp>
      <p:pic>
        <p:nvPicPr>
          <p:cNvPr id="1647" name="Google Shape;16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75" y="4329775"/>
            <a:ext cx="1084950" cy="8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40"/>
          <p:cNvSpPr txBox="1"/>
          <p:nvPr/>
        </p:nvSpPr>
        <p:spPr>
          <a:xfrm>
            <a:off x="1725100" y="4174750"/>
            <a:ext cx="56001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WEBSITE: www.happykids.org.pl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FB: www.facebook.com/happybusFundacjaHappyKids/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ADRES: ul. Żniwna 10/14 94-250 Łódź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999999"/>
                </a:solidFill>
              </a:rPr>
              <a:t>NIP: 727-25-72-926 REGON: 473079676 KRS: 0000133286</a:t>
            </a:r>
            <a:endParaRPr sz="1000" b="1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aedcce-95f3-48b8-83e5-ef6894a30211">
      <Terms xmlns="http://schemas.microsoft.com/office/infopath/2007/PartnerControls"/>
    </lcf76f155ced4ddcb4097134ff3c332f>
    <Tagi xmlns="d5aedcce-95f3-48b8-83e5-ef6894a30211" xsi:nil="true"/>
    <TaxCatchAll xmlns="3f6333fb-6818-4558-bf38-3b3f1327ec3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61CB1A72DF67438D0D2D3746BFEEAA" ma:contentTypeVersion="20" ma:contentTypeDescription="Utwórz nowy dokument." ma:contentTypeScope="" ma:versionID="ebae01de84e3014c1b6ec2fbeaaa3fce">
  <xsd:schema xmlns:xsd="http://www.w3.org/2001/XMLSchema" xmlns:xs="http://www.w3.org/2001/XMLSchema" xmlns:p="http://schemas.microsoft.com/office/2006/metadata/properties" xmlns:ns2="3f6333fb-6818-4558-bf38-3b3f1327ec33" xmlns:ns3="d5aedcce-95f3-48b8-83e5-ef6894a30211" targetNamespace="http://schemas.microsoft.com/office/2006/metadata/properties" ma:root="true" ma:fieldsID="fdf1de29e7f9e06af7f17acf719667d6" ns2:_="" ns3:_="">
    <xsd:import namespace="3f6333fb-6818-4558-bf38-3b3f1327ec33"/>
    <xsd:import namespace="d5aedcce-95f3-48b8-83e5-ef6894a302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6333fb-6818-4558-bf38-3b3f1327ec33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Udostępnianie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Udostępnione dla — szczegóły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36b2f212-57bb-4c04-b141-2bb11402253c}" ma:internalName="TaxCatchAll" ma:showField="CatchAllData" ma:web="3f6333fb-6818-4558-bf38-3b3f1327ec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edcce-95f3-48b8-83e5-ef6894a302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hidden="true" ma:internalName="MediaServiceKeyPoint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9e603af4-df8e-445f-8d41-b0e2fbb5a4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agi" ma:index="23" nillable="true" ma:displayName="Tagi" ma:format="Dropdown" ma:internalName="Tag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DF-01"/>
                    <xsd:enumeration value="RDF-02"/>
                    <xsd:enumeration value="RDF-03"/>
                    <xsd:enumeration value="RDF-04"/>
                    <xsd:enumeration value="RDF-05"/>
                    <xsd:enumeration value="RDF-06"/>
                    <xsd:enumeration value="RDF-07"/>
                    <xsd:enumeration value="RDF-08"/>
                    <xsd:enumeration value="RDF-09"/>
                    <xsd:enumeration value="RDF-10"/>
                    <xsd:enumeration value="RDF-13"/>
                    <xsd:enumeration value="RDF-14"/>
                    <xsd:enumeration value="RDF-15"/>
                    <xsd:enumeration value="RDF-16"/>
                    <xsd:enumeration value="RDF-17"/>
                    <xsd:enumeration value="RDF-18"/>
                    <xsd:enumeration value="RDF-19"/>
                    <xsd:enumeration value="Internet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 zawartości"/>
        <xsd:element ref="dc:title" minOccurs="0" maxOccurs="1" ma:index="1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8B2D7D-7EFF-4BCE-A7E2-B217EF997210}">
  <ds:schemaRefs>
    <ds:schemaRef ds:uri="http://schemas.microsoft.com/office/2006/metadata/properties"/>
    <ds:schemaRef ds:uri="http://schemas.microsoft.com/office/infopath/2007/PartnerControls"/>
    <ds:schemaRef ds:uri="d5aedcce-95f3-48b8-83e5-ef6894a30211"/>
    <ds:schemaRef ds:uri="3f6333fb-6818-4558-bf38-3b3f1327ec33"/>
  </ds:schemaRefs>
</ds:datastoreItem>
</file>

<file path=customXml/itemProps2.xml><?xml version="1.0" encoding="utf-8"?>
<ds:datastoreItem xmlns:ds="http://schemas.openxmlformats.org/officeDocument/2006/customXml" ds:itemID="{BFBD542C-2070-47F4-874C-CA385657C9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1C0A6-04F1-4DB2-A894-EAD0DB0704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6333fb-6818-4558-bf38-3b3f1327ec33"/>
    <ds:schemaRef ds:uri="d5aedcce-95f3-48b8-83e5-ef6894a302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Pokaz na ekranie (16:9)</PresentationFormat>
  <Slides>16</Slides>
  <Notes>9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Learning the Days of the Week by Slidesgo </vt:lpstr>
      <vt:lpstr> All you have to know  about the project</vt:lpstr>
      <vt:lpstr>What it is all about?</vt:lpstr>
      <vt:lpstr>What it is all about?</vt:lpstr>
      <vt:lpstr>Prezentacja programu PowerPoint</vt:lpstr>
      <vt:lpstr>What will you do as a volunteer?</vt:lpstr>
      <vt:lpstr>Prezentacja programu PowerPoint</vt:lpstr>
      <vt:lpstr>What do we offer?</vt:lpstr>
      <vt:lpstr>Food and accommodation</vt:lpstr>
      <vt:lpstr>Who can apply?</vt:lpstr>
      <vt:lpstr>We'll be glad if you identify with one or more of the following:</vt:lpstr>
      <vt:lpstr>Basic rules during project:</vt:lpstr>
      <vt:lpstr>Stages of the project</vt:lpstr>
      <vt:lpstr>Photos from previous editions</vt:lpstr>
      <vt:lpstr>Prezentacja programu PowerPoint</vt:lpstr>
      <vt:lpstr>How to apply?</vt:lpstr>
      <vt:lpstr>We can't wait for you to join us!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All you have to know  about the project</dc:title>
  <cp:revision>501</cp:revision>
  <dcterms:modified xsi:type="dcterms:W3CDTF">2022-04-13T08:03:19Z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0x0101006761CB1A72DF67438D0D2D3746BFEEAA</vt:lpwstr>
  </property>
  <property fmtid="{D5CDD505-2E9C-101B-9397-08002B2CF9AE}" pid="3" name="MediaServiceImageTags">
    <vt:lpwstr/>
  </property>
</Properties>
</file>